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449" r:id="rId6"/>
    <p:sldId id="451" r:id="rId7"/>
    <p:sldId id="450" r:id="rId8"/>
    <p:sldId id="466" r:id="rId9"/>
    <p:sldId id="467" r:id="rId10"/>
    <p:sldId id="437" r:id="rId11"/>
    <p:sldId id="474" r:id="rId12"/>
    <p:sldId id="306" r:id="rId13"/>
    <p:sldId id="257" r:id="rId14"/>
    <p:sldId id="418" r:id="rId15"/>
    <p:sldId id="419" r:id="rId16"/>
    <p:sldId id="468" r:id="rId17"/>
    <p:sldId id="398" r:id="rId18"/>
    <p:sldId id="477" r:id="rId19"/>
    <p:sldId id="478" r:id="rId20"/>
    <p:sldId id="404" r:id="rId21"/>
    <p:sldId id="458" r:id="rId22"/>
    <p:sldId id="405" r:id="rId23"/>
    <p:sldId id="481" r:id="rId24"/>
    <p:sldId id="459" r:id="rId25"/>
    <p:sldId id="480" r:id="rId26"/>
    <p:sldId id="479" r:id="rId27"/>
    <p:sldId id="475" r:id="rId28"/>
  </p:sldIdLst>
  <p:sldSz cx="9144000" cy="6858000" type="screen4x3"/>
  <p:notesSz cx="6889750" cy="100218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EC6614"/>
    <a:srgbClr val="006260"/>
    <a:srgbClr val="339966"/>
    <a:srgbClr val="4D4D4D"/>
    <a:srgbClr val="5F5F5F"/>
    <a:srgbClr val="777777"/>
    <a:srgbClr val="578483"/>
    <a:srgbClr val="66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84060" autoAdjust="0"/>
  </p:normalViewPr>
  <p:slideViewPr>
    <p:cSldViewPr showGuides="1">
      <p:cViewPr varScale="1">
        <p:scale>
          <a:sx n="96" d="100"/>
          <a:sy n="96" d="100"/>
        </p:scale>
        <p:origin x="1848" y="96"/>
      </p:cViewPr>
      <p:guideLst>
        <p:guide orient="horz" pos="107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4A523C-82EE-47C9-BF96-981DF1FCC52C}" type="doc">
      <dgm:prSet loTypeId="urn:microsoft.com/office/officeart/2008/layout/LinedList" loCatId="list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de-DE"/>
        </a:p>
      </dgm:t>
    </dgm:pt>
    <dgm:pt modelId="{FFC5E048-992A-485F-A11E-85ABFC8B9422}">
      <dgm:prSet phldrT="[Text]" phldr="1" custT="1"/>
      <dgm:spPr/>
      <dgm:t>
        <a:bodyPr/>
        <a:lstStyle/>
        <a:p>
          <a:pPr algn="r"/>
          <a:endParaRPr lang="de-DE" sz="2000" dirty="0"/>
        </a:p>
      </dgm:t>
    </dgm:pt>
    <dgm:pt modelId="{ED8788B3-4A79-4CE1-BA58-FC83E27726F8}" type="parTrans" cxnId="{D99ED58B-5949-4AF5-91D1-DDAE67A0EBDD}">
      <dgm:prSet/>
      <dgm:spPr/>
      <dgm:t>
        <a:bodyPr/>
        <a:lstStyle/>
        <a:p>
          <a:pPr algn="r"/>
          <a:endParaRPr lang="de-DE" sz="2000"/>
        </a:p>
      </dgm:t>
    </dgm:pt>
    <dgm:pt modelId="{F88AAE8B-3E92-429F-9EE3-9028D30E5079}" type="sibTrans" cxnId="{D99ED58B-5949-4AF5-91D1-DDAE67A0EBDD}">
      <dgm:prSet/>
      <dgm:spPr/>
      <dgm:t>
        <a:bodyPr/>
        <a:lstStyle/>
        <a:p>
          <a:pPr algn="r"/>
          <a:endParaRPr lang="de-DE" sz="2000"/>
        </a:p>
      </dgm:t>
    </dgm:pt>
    <dgm:pt modelId="{BDD6027F-69C9-4E86-BF9B-7D83D2330AE3}">
      <dgm:prSet phldrT="[Text]" custT="1"/>
      <dgm:spPr/>
      <dgm:t>
        <a:bodyPr/>
        <a:lstStyle/>
        <a:p>
          <a:pPr algn="r"/>
          <a:r>
            <a:rPr lang="de-DE" sz="2000" dirty="0"/>
            <a:t>9202 Privatpersonen </a:t>
          </a:r>
        </a:p>
      </dgm:t>
    </dgm:pt>
    <dgm:pt modelId="{C1B56D66-EA36-4416-83A8-E7F1DE889736}" type="parTrans" cxnId="{8FEDBFAC-16F2-4E06-ACB3-95640498BABD}">
      <dgm:prSet/>
      <dgm:spPr/>
      <dgm:t>
        <a:bodyPr/>
        <a:lstStyle/>
        <a:p>
          <a:pPr algn="r"/>
          <a:endParaRPr lang="de-DE" sz="2000"/>
        </a:p>
      </dgm:t>
    </dgm:pt>
    <dgm:pt modelId="{714A8C8D-C9C9-4F91-8C6A-7F4BB20008B3}" type="sibTrans" cxnId="{8FEDBFAC-16F2-4E06-ACB3-95640498BABD}">
      <dgm:prSet/>
      <dgm:spPr/>
      <dgm:t>
        <a:bodyPr/>
        <a:lstStyle/>
        <a:p>
          <a:pPr algn="r"/>
          <a:endParaRPr lang="de-DE" sz="2000"/>
        </a:p>
      </dgm:t>
    </dgm:pt>
    <dgm:pt modelId="{CFEF116A-3FCB-4F6F-9449-14BC5D536D8C}">
      <dgm:prSet phldrT="[Text]" custT="1"/>
      <dgm:spPr/>
      <dgm:t>
        <a:bodyPr/>
        <a:lstStyle/>
        <a:p>
          <a:pPr algn="r"/>
          <a:r>
            <a:rPr lang="de-DE" sz="2000" dirty="0"/>
            <a:t>2306 Unternehmen </a:t>
          </a:r>
        </a:p>
      </dgm:t>
    </dgm:pt>
    <dgm:pt modelId="{63736D26-1B72-4FF2-A146-1F3D014C88FA}" type="parTrans" cxnId="{59C24B1C-8F2D-4DCF-B649-2391ADBBDD7A}">
      <dgm:prSet/>
      <dgm:spPr/>
      <dgm:t>
        <a:bodyPr/>
        <a:lstStyle/>
        <a:p>
          <a:pPr algn="r"/>
          <a:endParaRPr lang="de-DE" sz="2000"/>
        </a:p>
      </dgm:t>
    </dgm:pt>
    <dgm:pt modelId="{8281D7C1-273E-4751-B2C0-79D5FF678B0A}" type="sibTrans" cxnId="{59C24B1C-8F2D-4DCF-B649-2391ADBBDD7A}">
      <dgm:prSet/>
      <dgm:spPr/>
      <dgm:t>
        <a:bodyPr/>
        <a:lstStyle/>
        <a:p>
          <a:pPr algn="r"/>
          <a:endParaRPr lang="de-DE" sz="2000"/>
        </a:p>
      </dgm:t>
    </dgm:pt>
    <dgm:pt modelId="{79C084EF-EE09-4A71-B61A-6EF14F7EC49D}">
      <dgm:prSet phldrT="[Text]" custT="1"/>
      <dgm:spPr/>
      <dgm:t>
        <a:bodyPr/>
        <a:lstStyle/>
        <a:p>
          <a:pPr algn="r"/>
          <a:r>
            <a:rPr lang="de-DE" sz="2000" dirty="0"/>
            <a:t>264 Vereine </a:t>
          </a:r>
        </a:p>
      </dgm:t>
    </dgm:pt>
    <dgm:pt modelId="{123217FA-8E1A-4DBF-BFA6-0AB988E39D8E}" type="parTrans" cxnId="{5B348516-8209-4678-96E3-990110A0227D}">
      <dgm:prSet/>
      <dgm:spPr/>
      <dgm:t>
        <a:bodyPr/>
        <a:lstStyle/>
        <a:p>
          <a:pPr algn="r"/>
          <a:endParaRPr lang="de-DE" sz="2000"/>
        </a:p>
      </dgm:t>
    </dgm:pt>
    <dgm:pt modelId="{DEF53E06-C2C1-4FD1-A8A1-367584606FB1}" type="sibTrans" cxnId="{5B348516-8209-4678-96E3-990110A0227D}">
      <dgm:prSet/>
      <dgm:spPr/>
      <dgm:t>
        <a:bodyPr/>
        <a:lstStyle/>
        <a:p>
          <a:pPr algn="r"/>
          <a:endParaRPr lang="de-DE" sz="2000"/>
        </a:p>
      </dgm:t>
    </dgm:pt>
    <dgm:pt modelId="{6C46645F-797A-40D2-95E4-3FA9ECCBCC02}">
      <dgm:prSet phldrT="[Text]" custT="1"/>
      <dgm:spPr/>
      <dgm:t>
        <a:bodyPr/>
        <a:lstStyle/>
        <a:p>
          <a:pPr algn="r"/>
          <a:r>
            <a:rPr lang="de-DE" sz="2000" dirty="0"/>
            <a:t>10 Gemeinden/Regionen </a:t>
          </a:r>
        </a:p>
      </dgm:t>
    </dgm:pt>
    <dgm:pt modelId="{08DDC721-4576-4F64-8871-0A24A51E1961}" type="parTrans" cxnId="{647A6F6F-4750-4B24-B4E8-EAD5F8383D2F}">
      <dgm:prSet/>
      <dgm:spPr/>
      <dgm:t>
        <a:bodyPr/>
        <a:lstStyle/>
        <a:p>
          <a:pPr algn="r"/>
          <a:endParaRPr lang="de-DE" sz="2000"/>
        </a:p>
      </dgm:t>
    </dgm:pt>
    <dgm:pt modelId="{7B724817-62AC-4132-92E2-BB8CEC81B7A0}" type="sibTrans" cxnId="{647A6F6F-4750-4B24-B4E8-EAD5F8383D2F}">
      <dgm:prSet/>
      <dgm:spPr/>
      <dgm:t>
        <a:bodyPr/>
        <a:lstStyle/>
        <a:p>
          <a:pPr algn="r"/>
          <a:endParaRPr lang="de-DE" sz="2000"/>
        </a:p>
      </dgm:t>
    </dgm:pt>
    <dgm:pt modelId="{9C9C2936-681E-4AD6-AFE9-0066C2D64BC5}">
      <dgm:prSet phldrT="[Text]" custT="1"/>
      <dgm:spPr/>
      <dgm:t>
        <a:bodyPr/>
        <a:lstStyle/>
        <a:p>
          <a:pPr algn="r"/>
          <a:r>
            <a:rPr lang="de-DE" sz="2000" dirty="0"/>
            <a:t>90 Politiker*innen</a:t>
          </a:r>
        </a:p>
      </dgm:t>
    </dgm:pt>
    <dgm:pt modelId="{B242235F-F409-40D8-AB2F-B544E43BBB58}" type="parTrans" cxnId="{C19C029B-F1CE-4C27-90D7-71C4AD2A3374}">
      <dgm:prSet/>
      <dgm:spPr/>
      <dgm:t>
        <a:bodyPr/>
        <a:lstStyle/>
        <a:p>
          <a:pPr algn="r"/>
          <a:endParaRPr lang="de-DE" sz="2000"/>
        </a:p>
      </dgm:t>
    </dgm:pt>
    <dgm:pt modelId="{D5F55C23-2CDF-4F17-B43C-7C7878D0040C}" type="sibTrans" cxnId="{C19C029B-F1CE-4C27-90D7-71C4AD2A3374}">
      <dgm:prSet/>
      <dgm:spPr/>
      <dgm:t>
        <a:bodyPr/>
        <a:lstStyle/>
        <a:p>
          <a:pPr algn="r"/>
          <a:endParaRPr lang="de-DE" sz="2000"/>
        </a:p>
      </dgm:t>
    </dgm:pt>
    <dgm:pt modelId="{932BEC09-BC0B-4AA0-B97E-3AD01024AC65}" type="pres">
      <dgm:prSet presAssocID="{AC4A523C-82EE-47C9-BF96-981DF1FCC52C}" presName="vert0" presStyleCnt="0">
        <dgm:presLayoutVars>
          <dgm:dir/>
          <dgm:animOne val="branch"/>
          <dgm:animLvl val="lvl"/>
        </dgm:presLayoutVars>
      </dgm:prSet>
      <dgm:spPr/>
    </dgm:pt>
    <dgm:pt modelId="{430896A5-0C87-4CCB-9277-EC0AC3212369}" type="pres">
      <dgm:prSet presAssocID="{FFC5E048-992A-485F-A11E-85ABFC8B9422}" presName="thickLine" presStyleLbl="alignNode1" presStyleIdx="0" presStyleCnt="1" custLinFactNeighborX="15937" custLinFactNeighborY="-1621"/>
      <dgm:spPr/>
    </dgm:pt>
    <dgm:pt modelId="{C5A8ECB9-2A1F-4532-8844-B2DB85C9B7C2}" type="pres">
      <dgm:prSet presAssocID="{FFC5E048-992A-485F-A11E-85ABFC8B9422}" presName="horz1" presStyleCnt="0"/>
      <dgm:spPr/>
    </dgm:pt>
    <dgm:pt modelId="{34FDE2CC-7092-4437-8174-D4847C5901F3}" type="pres">
      <dgm:prSet presAssocID="{FFC5E048-992A-485F-A11E-85ABFC8B9422}" presName="tx1" presStyleLbl="revTx" presStyleIdx="0" presStyleCnt="6"/>
      <dgm:spPr/>
    </dgm:pt>
    <dgm:pt modelId="{4AA4DDB6-85BB-4C52-A164-2B6032D2EEB0}" type="pres">
      <dgm:prSet presAssocID="{FFC5E048-992A-485F-A11E-85ABFC8B9422}" presName="vert1" presStyleCnt="0"/>
      <dgm:spPr/>
    </dgm:pt>
    <dgm:pt modelId="{9CB335DD-4230-4D54-A0DC-341AA7F23A06}" type="pres">
      <dgm:prSet presAssocID="{BDD6027F-69C9-4E86-BF9B-7D83D2330AE3}" presName="vertSpace2a" presStyleCnt="0"/>
      <dgm:spPr/>
    </dgm:pt>
    <dgm:pt modelId="{B5EF7451-5880-439C-B454-8F2E3D6F9369}" type="pres">
      <dgm:prSet presAssocID="{BDD6027F-69C9-4E86-BF9B-7D83D2330AE3}" presName="horz2" presStyleCnt="0"/>
      <dgm:spPr/>
    </dgm:pt>
    <dgm:pt modelId="{A5F1275C-9379-463A-8A17-65D044B16E7A}" type="pres">
      <dgm:prSet presAssocID="{BDD6027F-69C9-4E86-BF9B-7D83D2330AE3}" presName="horzSpace2" presStyleCnt="0"/>
      <dgm:spPr/>
    </dgm:pt>
    <dgm:pt modelId="{3FACA9F3-7424-44AB-A8ED-D9931A8C57E5}" type="pres">
      <dgm:prSet presAssocID="{BDD6027F-69C9-4E86-BF9B-7D83D2330AE3}" presName="tx2" presStyleLbl="revTx" presStyleIdx="1" presStyleCnt="6"/>
      <dgm:spPr/>
    </dgm:pt>
    <dgm:pt modelId="{0F9B0CF6-897C-44C7-AFE1-0DCA70DA80E0}" type="pres">
      <dgm:prSet presAssocID="{BDD6027F-69C9-4E86-BF9B-7D83D2330AE3}" presName="vert2" presStyleCnt="0"/>
      <dgm:spPr/>
    </dgm:pt>
    <dgm:pt modelId="{F370B131-4E92-4A4E-B5C6-D80316929E47}" type="pres">
      <dgm:prSet presAssocID="{BDD6027F-69C9-4E86-BF9B-7D83D2330AE3}" presName="thinLine2b" presStyleLbl="callout" presStyleIdx="0" presStyleCnt="5" custLinFactY="65271" custLinFactNeighborX="779" custLinFactNeighborY="100000"/>
      <dgm:spPr/>
    </dgm:pt>
    <dgm:pt modelId="{6CD39FCF-C776-45C1-9928-AE14C7D755EF}" type="pres">
      <dgm:prSet presAssocID="{BDD6027F-69C9-4E86-BF9B-7D83D2330AE3}" presName="vertSpace2b" presStyleCnt="0"/>
      <dgm:spPr/>
    </dgm:pt>
    <dgm:pt modelId="{411B3536-AB31-4DA3-9787-A8D97A720F05}" type="pres">
      <dgm:prSet presAssocID="{CFEF116A-3FCB-4F6F-9449-14BC5D536D8C}" presName="horz2" presStyleCnt="0"/>
      <dgm:spPr/>
    </dgm:pt>
    <dgm:pt modelId="{609A051C-A8A3-4065-A929-C1039B5D9E5F}" type="pres">
      <dgm:prSet presAssocID="{CFEF116A-3FCB-4F6F-9449-14BC5D536D8C}" presName="horzSpace2" presStyleCnt="0"/>
      <dgm:spPr/>
    </dgm:pt>
    <dgm:pt modelId="{3CCFEAE6-8FFE-4B64-9EC2-0240574D1B68}" type="pres">
      <dgm:prSet presAssocID="{CFEF116A-3FCB-4F6F-9449-14BC5D536D8C}" presName="tx2" presStyleLbl="revTx" presStyleIdx="2" presStyleCnt="6"/>
      <dgm:spPr/>
    </dgm:pt>
    <dgm:pt modelId="{C3E51CD6-D8C7-4725-BC2C-5B3E24D23A4A}" type="pres">
      <dgm:prSet presAssocID="{CFEF116A-3FCB-4F6F-9449-14BC5D536D8C}" presName="vert2" presStyleCnt="0"/>
      <dgm:spPr/>
    </dgm:pt>
    <dgm:pt modelId="{4EC2FAFC-30D5-413E-A5EA-90DDD6DD956E}" type="pres">
      <dgm:prSet presAssocID="{CFEF116A-3FCB-4F6F-9449-14BC5D536D8C}" presName="thinLine2b" presStyleLbl="callout" presStyleIdx="1" presStyleCnt="5" custLinFactY="172548" custLinFactNeighborX="779" custLinFactNeighborY="200000"/>
      <dgm:spPr/>
    </dgm:pt>
    <dgm:pt modelId="{B6CFA368-5706-4A00-8D91-BCFA75152C72}" type="pres">
      <dgm:prSet presAssocID="{CFEF116A-3FCB-4F6F-9449-14BC5D536D8C}" presName="vertSpace2b" presStyleCnt="0"/>
      <dgm:spPr/>
    </dgm:pt>
    <dgm:pt modelId="{C2C8DC52-2BCD-4412-B6EC-A6108B0D5E7E}" type="pres">
      <dgm:prSet presAssocID="{79C084EF-EE09-4A71-B61A-6EF14F7EC49D}" presName="horz2" presStyleCnt="0"/>
      <dgm:spPr/>
    </dgm:pt>
    <dgm:pt modelId="{C4D2501C-F8AE-4F1B-8B72-4AA91265C8D4}" type="pres">
      <dgm:prSet presAssocID="{79C084EF-EE09-4A71-B61A-6EF14F7EC49D}" presName="horzSpace2" presStyleCnt="0"/>
      <dgm:spPr/>
    </dgm:pt>
    <dgm:pt modelId="{517F4C9A-45D6-4398-842F-51AF65C9913B}" type="pres">
      <dgm:prSet presAssocID="{79C084EF-EE09-4A71-B61A-6EF14F7EC49D}" presName="tx2" presStyleLbl="revTx" presStyleIdx="3" presStyleCnt="6"/>
      <dgm:spPr/>
    </dgm:pt>
    <dgm:pt modelId="{2340928D-721B-4A45-8A09-94D6FE979005}" type="pres">
      <dgm:prSet presAssocID="{79C084EF-EE09-4A71-B61A-6EF14F7EC49D}" presName="vert2" presStyleCnt="0"/>
      <dgm:spPr/>
    </dgm:pt>
    <dgm:pt modelId="{97B242BC-3576-4EAB-8EF1-2212B31E39F3}" type="pres">
      <dgm:prSet presAssocID="{79C084EF-EE09-4A71-B61A-6EF14F7EC49D}" presName="thinLine2b" presStyleLbl="callout" presStyleIdx="2" presStyleCnt="5"/>
      <dgm:spPr/>
    </dgm:pt>
    <dgm:pt modelId="{BD59254A-9596-4DC7-BADF-5F3206B96621}" type="pres">
      <dgm:prSet presAssocID="{79C084EF-EE09-4A71-B61A-6EF14F7EC49D}" presName="vertSpace2b" presStyleCnt="0"/>
      <dgm:spPr/>
    </dgm:pt>
    <dgm:pt modelId="{93773238-6757-4974-B8D5-EDEC45A7E10C}" type="pres">
      <dgm:prSet presAssocID="{6C46645F-797A-40D2-95E4-3FA9ECCBCC02}" presName="horz2" presStyleCnt="0"/>
      <dgm:spPr/>
    </dgm:pt>
    <dgm:pt modelId="{E026B0B3-3ECB-471F-B33B-320D7093568A}" type="pres">
      <dgm:prSet presAssocID="{6C46645F-797A-40D2-95E4-3FA9ECCBCC02}" presName="horzSpace2" presStyleCnt="0"/>
      <dgm:spPr/>
    </dgm:pt>
    <dgm:pt modelId="{12B257E9-17A5-48D8-9A4D-0FA1C8D1F876}" type="pres">
      <dgm:prSet presAssocID="{6C46645F-797A-40D2-95E4-3FA9ECCBCC02}" presName="tx2" presStyleLbl="revTx" presStyleIdx="4" presStyleCnt="6"/>
      <dgm:spPr/>
    </dgm:pt>
    <dgm:pt modelId="{2B5F8E88-ABEA-4B54-AD32-29298034204B}" type="pres">
      <dgm:prSet presAssocID="{6C46645F-797A-40D2-95E4-3FA9ECCBCC02}" presName="vert2" presStyleCnt="0"/>
      <dgm:spPr/>
    </dgm:pt>
    <dgm:pt modelId="{EF70ABE5-BB50-4D55-8DF2-1B1AF0012A99}" type="pres">
      <dgm:prSet presAssocID="{6C46645F-797A-40D2-95E4-3FA9ECCBCC02}" presName="thinLine2b" presStyleLbl="callout" presStyleIdx="3" presStyleCnt="5"/>
      <dgm:spPr/>
    </dgm:pt>
    <dgm:pt modelId="{C4BE160F-6B7C-4B60-BB61-913120FDC579}" type="pres">
      <dgm:prSet presAssocID="{6C46645F-797A-40D2-95E4-3FA9ECCBCC02}" presName="vertSpace2b" presStyleCnt="0"/>
      <dgm:spPr/>
    </dgm:pt>
    <dgm:pt modelId="{91631290-9E11-4640-B732-58D52A24E2B5}" type="pres">
      <dgm:prSet presAssocID="{9C9C2936-681E-4AD6-AFE9-0066C2D64BC5}" presName="horz2" presStyleCnt="0"/>
      <dgm:spPr/>
    </dgm:pt>
    <dgm:pt modelId="{AE1F6D1B-9713-4187-B862-B79854A66258}" type="pres">
      <dgm:prSet presAssocID="{9C9C2936-681E-4AD6-AFE9-0066C2D64BC5}" presName="horzSpace2" presStyleCnt="0"/>
      <dgm:spPr/>
    </dgm:pt>
    <dgm:pt modelId="{F519B58E-373A-4DE8-B2BA-E16682EDFBB1}" type="pres">
      <dgm:prSet presAssocID="{9C9C2936-681E-4AD6-AFE9-0066C2D64BC5}" presName="tx2" presStyleLbl="revTx" presStyleIdx="5" presStyleCnt="6"/>
      <dgm:spPr/>
    </dgm:pt>
    <dgm:pt modelId="{0B4575DF-85D8-4E26-9857-5770268ABBD0}" type="pres">
      <dgm:prSet presAssocID="{9C9C2936-681E-4AD6-AFE9-0066C2D64BC5}" presName="vert2" presStyleCnt="0"/>
      <dgm:spPr/>
    </dgm:pt>
    <dgm:pt modelId="{0F330986-1BC1-453A-9DAF-B907F4EB59C7}" type="pres">
      <dgm:prSet presAssocID="{9C9C2936-681E-4AD6-AFE9-0066C2D64BC5}" presName="thinLine2b" presStyleLbl="callout" presStyleIdx="4" presStyleCnt="5"/>
      <dgm:spPr/>
    </dgm:pt>
    <dgm:pt modelId="{98D97262-0402-4D63-B96D-CDED299952F9}" type="pres">
      <dgm:prSet presAssocID="{9C9C2936-681E-4AD6-AFE9-0066C2D64BC5}" presName="vertSpace2b" presStyleCnt="0"/>
      <dgm:spPr/>
    </dgm:pt>
  </dgm:ptLst>
  <dgm:cxnLst>
    <dgm:cxn modelId="{5B348516-8209-4678-96E3-990110A0227D}" srcId="{FFC5E048-992A-485F-A11E-85ABFC8B9422}" destId="{79C084EF-EE09-4A71-B61A-6EF14F7EC49D}" srcOrd="2" destOrd="0" parTransId="{123217FA-8E1A-4DBF-BFA6-0AB988E39D8E}" sibTransId="{DEF53E06-C2C1-4FD1-A8A1-367584606FB1}"/>
    <dgm:cxn modelId="{59C24B1C-8F2D-4DCF-B649-2391ADBBDD7A}" srcId="{FFC5E048-992A-485F-A11E-85ABFC8B9422}" destId="{CFEF116A-3FCB-4F6F-9449-14BC5D536D8C}" srcOrd="1" destOrd="0" parTransId="{63736D26-1B72-4FF2-A146-1F3D014C88FA}" sibTransId="{8281D7C1-273E-4751-B2C0-79D5FF678B0A}"/>
    <dgm:cxn modelId="{5A95082F-373B-4D07-BEB1-F5E22AC41D73}" type="presOf" srcId="{BDD6027F-69C9-4E86-BF9B-7D83D2330AE3}" destId="{3FACA9F3-7424-44AB-A8ED-D9931A8C57E5}" srcOrd="0" destOrd="0" presId="urn:microsoft.com/office/officeart/2008/layout/LinedList"/>
    <dgm:cxn modelId="{017D0D5B-CF72-408D-A74A-3EB794B80CF3}" type="presOf" srcId="{79C084EF-EE09-4A71-B61A-6EF14F7EC49D}" destId="{517F4C9A-45D6-4398-842F-51AF65C9913B}" srcOrd="0" destOrd="0" presId="urn:microsoft.com/office/officeart/2008/layout/LinedList"/>
    <dgm:cxn modelId="{7431B948-10A0-406C-B4C4-F401F67BDCE1}" type="presOf" srcId="{6C46645F-797A-40D2-95E4-3FA9ECCBCC02}" destId="{12B257E9-17A5-48D8-9A4D-0FA1C8D1F876}" srcOrd="0" destOrd="0" presId="urn:microsoft.com/office/officeart/2008/layout/LinedList"/>
    <dgm:cxn modelId="{8648DA49-BF4E-4E8C-9A24-C46D9152F815}" type="presOf" srcId="{9C9C2936-681E-4AD6-AFE9-0066C2D64BC5}" destId="{F519B58E-373A-4DE8-B2BA-E16682EDFBB1}" srcOrd="0" destOrd="0" presId="urn:microsoft.com/office/officeart/2008/layout/LinedList"/>
    <dgm:cxn modelId="{647A6F6F-4750-4B24-B4E8-EAD5F8383D2F}" srcId="{FFC5E048-992A-485F-A11E-85ABFC8B9422}" destId="{6C46645F-797A-40D2-95E4-3FA9ECCBCC02}" srcOrd="3" destOrd="0" parTransId="{08DDC721-4576-4F64-8871-0A24A51E1961}" sibTransId="{7B724817-62AC-4132-92E2-BB8CEC81B7A0}"/>
    <dgm:cxn modelId="{E1F8A971-9A13-4226-BD8D-BE5B0C9EAD06}" type="presOf" srcId="{CFEF116A-3FCB-4F6F-9449-14BC5D536D8C}" destId="{3CCFEAE6-8FFE-4B64-9EC2-0240574D1B68}" srcOrd="0" destOrd="0" presId="urn:microsoft.com/office/officeart/2008/layout/LinedList"/>
    <dgm:cxn modelId="{D99ED58B-5949-4AF5-91D1-DDAE67A0EBDD}" srcId="{AC4A523C-82EE-47C9-BF96-981DF1FCC52C}" destId="{FFC5E048-992A-485F-A11E-85ABFC8B9422}" srcOrd="0" destOrd="0" parTransId="{ED8788B3-4A79-4CE1-BA58-FC83E27726F8}" sibTransId="{F88AAE8B-3E92-429F-9EE3-9028D30E5079}"/>
    <dgm:cxn modelId="{C19C029B-F1CE-4C27-90D7-71C4AD2A3374}" srcId="{FFC5E048-992A-485F-A11E-85ABFC8B9422}" destId="{9C9C2936-681E-4AD6-AFE9-0066C2D64BC5}" srcOrd="4" destOrd="0" parTransId="{B242235F-F409-40D8-AB2F-B544E43BBB58}" sibTransId="{D5F55C23-2CDF-4F17-B43C-7C7878D0040C}"/>
    <dgm:cxn modelId="{8AAC5CAA-544E-47C7-80B2-788195428CAD}" type="presOf" srcId="{FFC5E048-992A-485F-A11E-85ABFC8B9422}" destId="{34FDE2CC-7092-4437-8174-D4847C5901F3}" srcOrd="0" destOrd="0" presId="urn:microsoft.com/office/officeart/2008/layout/LinedList"/>
    <dgm:cxn modelId="{8FEDBFAC-16F2-4E06-ACB3-95640498BABD}" srcId="{FFC5E048-992A-485F-A11E-85ABFC8B9422}" destId="{BDD6027F-69C9-4E86-BF9B-7D83D2330AE3}" srcOrd="0" destOrd="0" parTransId="{C1B56D66-EA36-4416-83A8-E7F1DE889736}" sibTransId="{714A8C8D-C9C9-4F91-8C6A-7F4BB20008B3}"/>
    <dgm:cxn modelId="{2F5BD5D6-38F5-40C5-91BD-F2671CD89AE4}" type="presOf" srcId="{AC4A523C-82EE-47C9-BF96-981DF1FCC52C}" destId="{932BEC09-BC0B-4AA0-B97E-3AD01024AC65}" srcOrd="0" destOrd="0" presId="urn:microsoft.com/office/officeart/2008/layout/LinedList"/>
    <dgm:cxn modelId="{FF655C85-0CF5-4676-BC15-A0FA575A5FD5}" type="presParOf" srcId="{932BEC09-BC0B-4AA0-B97E-3AD01024AC65}" destId="{430896A5-0C87-4CCB-9277-EC0AC3212369}" srcOrd="0" destOrd="0" presId="urn:microsoft.com/office/officeart/2008/layout/LinedList"/>
    <dgm:cxn modelId="{FFFD9312-82CC-451D-B573-6F33D50F96E7}" type="presParOf" srcId="{932BEC09-BC0B-4AA0-B97E-3AD01024AC65}" destId="{C5A8ECB9-2A1F-4532-8844-B2DB85C9B7C2}" srcOrd="1" destOrd="0" presId="urn:microsoft.com/office/officeart/2008/layout/LinedList"/>
    <dgm:cxn modelId="{C2927859-957E-4CE7-AF0F-E2E4D8647B02}" type="presParOf" srcId="{C5A8ECB9-2A1F-4532-8844-B2DB85C9B7C2}" destId="{34FDE2CC-7092-4437-8174-D4847C5901F3}" srcOrd="0" destOrd="0" presId="urn:microsoft.com/office/officeart/2008/layout/LinedList"/>
    <dgm:cxn modelId="{C6F5AB9A-4235-49D7-998B-0B6835DFC232}" type="presParOf" srcId="{C5A8ECB9-2A1F-4532-8844-B2DB85C9B7C2}" destId="{4AA4DDB6-85BB-4C52-A164-2B6032D2EEB0}" srcOrd="1" destOrd="0" presId="urn:microsoft.com/office/officeart/2008/layout/LinedList"/>
    <dgm:cxn modelId="{3ECBFB3D-C803-4E05-BE85-D247C4DCF080}" type="presParOf" srcId="{4AA4DDB6-85BB-4C52-A164-2B6032D2EEB0}" destId="{9CB335DD-4230-4D54-A0DC-341AA7F23A06}" srcOrd="0" destOrd="0" presId="urn:microsoft.com/office/officeart/2008/layout/LinedList"/>
    <dgm:cxn modelId="{57C47850-448B-406E-8FC6-E7A00F26EB53}" type="presParOf" srcId="{4AA4DDB6-85BB-4C52-A164-2B6032D2EEB0}" destId="{B5EF7451-5880-439C-B454-8F2E3D6F9369}" srcOrd="1" destOrd="0" presId="urn:microsoft.com/office/officeart/2008/layout/LinedList"/>
    <dgm:cxn modelId="{F99DB8A4-C7A5-45DD-AC62-F25662649C51}" type="presParOf" srcId="{B5EF7451-5880-439C-B454-8F2E3D6F9369}" destId="{A5F1275C-9379-463A-8A17-65D044B16E7A}" srcOrd="0" destOrd="0" presId="urn:microsoft.com/office/officeart/2008/layout/LinedList"/>
    <dgm:cxn modelId="{D13F40D2-924B-4781-BC68-2AF0C51F4877}" type="presParOf" srcId="{B5EF7451-5880-439C-B454-8F2E3D6F9369}" destId="{3FACA9F3-7424-44AB-A8ED-D9931A8C57E5}" srcOrd="1" destOrd="0" presId="urn:microsoft.com/office/officeart/2008/layout/LinedList"/>
    <dgm:cxn modelId="{EC029B1D-ABF8-4C77-BA6B-82B90CFE88A9}" type="presParOf" srcId="{B5EF7451-5880-439C-B454-8F2E3D6F9369}" destId="{0F9B0CF6-897C-44C7-AFE1-0DCA70DA80E0}" srcOrd="2" destOrd="0" presId="urn:microsoft.com/office/officeart/2008/layout/LinedList"/>
    <dgm:cxn modelId="{0318BC77-EFFB-415C-BC03-F3E5460FE938}" type="presParOf" srcId="{4AA4DDB6-85BB-4C52-A164-2B6032D2EEB0}" destId="{F370B131-4E92-4A4E-B5C6-D80316929E47}" srcOrd="2" destOrd="0" presId="urn:microsoft.com/office/officeart/2008/layout/LinedList"/>
    <dgm:cxn modelId="{FA7F1064-4B2E-4E49-873F-0C07BF8212E8}" type="presParOf" srcId="{4AA4DDB6-85BB-4C52-A164-2B6032D2EEB0}" destId="{6CD39FCF-C776-45C1-9928-AE14C7D755EF}" srcOrd="3" destOrd="0" presId="urn:microsoft.com/office/officeart/2008/layout/LinedList"/>
    <dgm:cxn modelId="{3671631E-DCAE-4BB6-BB1C-CC5D33528905}" type="presParOf" srcId="{4AA4DDB6-85BB-4C52-A164-2B6032D2EEB0}" destId="{411B3536-AB31-4DA3-9787-A8D97A720F05}" srcOrd="4" destOrd="0" presId="urn:microsoft.com/office/officeart/2008/layout/LinedList"/>
    <dgm:cxn modelId="{46DDD745-D8BE-4A4B-A8C8-277B44799815}" type="presParOf" srcId="{411B3536-AB31-4DA3-9787-A8D97A720F05}" destId="{609A051C-A8A3-4065-A929-C1039B5D9E5F}" srcOrd="0" destOrd="0" presId="urn:microsoft.com/office/officeart/2008/layout/LinedList"/>
    <dgm:cxn modelId="{3EF2EC4B-A9ED-4AAC-B49E-42A60DA33B88}" type="presParOf" srcId="{411B3536-AB31-4DA3-9787-A8D97A720F05}" destId="{3CCFEAE6-8FFE-4B64-9EC2-0240574D1B68}" srcOrd="1" destOrd="0" presId="urn:microsoft.com/office/officeart/2008/layout/LinedList"/>
    <dgm:cxn modelId="{8DFB193D-9FB2-4A14-8F5B-7390F43CCAA4}" type="presParOf" srcId="{411B3536-AB31-4DA3-9787-A8D97A720F05}" destId="{C3E51CD6-D8C7-4725-BC2C-5B3E24D23A4A}" srcOrd="2" destOrd="0" presId="urn:microsoft.com/office/officeart/2008/layout/LinedList"/>
    <dgm:cxn modelId="{64AC0776-8BB1-4725-886C-7FAF52FEDA17}" type="presParOf" srcId="{4AA4DDB6-85BB-4C52-A164-2B6032D2EEB0}" destId="{4EC2FAFC-30D5-413E-A5EA-90DDD6DD956E}" srcOrd="5" destOrd="0" presId="urn:microsoft.com/office/officeart/2008/layout/LinedList"/>
    <dgm:cxn modelId="{6B4F692D-64A4-4134-84E9-66B5E9265031}" type="presParOf" srcId="{4AA4DDB6-85BB-4C52-A164-2B6032D2EEB0}" destId="{B6CFA368-5706-4A00-8D91-BCFA75152C72}" srcOrd="6" destOrd="0" presId="urn:microsoft.com/office/officeart/2008/layout/LinedList"/>
    <dgm:cxn modelId="{8703AC86-623A-49C8-899A-560B0CB55EB3}" type="presParOf" srcId="{4AA4DDB6-85BB-4C52-A164-2B6032D2EEB0}" destId="{C2C8DC52-2BCD-4412-B6EC-A6108B0D5E7E}" srcOrd="7" destOrd="0" presId="urn:microsoft.com/office/officeart/2008/layout/LinedList"/>
    <dgm:cxn modelId="{E7BF76EF-53F0-429A-9B8E-12C1CC85EF4A}" type="presParOf" srcId="{C2C8DC52-2BCD-4412-B6EC-A6108B0D5E7E}" destId="{C4D2501C-F8AE-4F1B-8B72-4AA91265C8D4}" srcOrd="0" destOrd="0" presId="urn:microsoft.com/office/officeart/2008/layout/LinedList"/>
    <dgm:cxn modelId="{E0967394-C3FB-47E0-BA21-A3807D3AFA26}" type="presParOf" srcId="{C2C8DC52-2BCD-4412-B6EC-A6108B0D5E7E}" destId="{517F4C9A-45D6-4398-842F-51AF65C9913B}" srcOrd="1" destOrd="0" presId="urn:microsoft.com/office/officeart/2008/layout/LinedList"/>
    <dgm:cxn modelId="{C2C37230-D52E-4670-A653-E27789370878}" type="presParOf" srcId="{C2C8DC52-2BCD-4412-B6EC-A6108B0D5E7E}" destId="{2340928D-721B-4A45-8A09-94D6FE979005}" srcOrd="2" destOrd="0" presId="urn:microsoft.com/office/officeart/2008/layout/LinedList"/>
    <dgm:cxn modelId="{08C58932-3AE4-455F-A099-D5DD927FEB0A}" type="presParOf" srcId="{4AA4DDB6-85BB-4C52-A164-2B6032D2EEB0}" destId="{97B242BC-3576-4EAB-8EF1-2212B31E39F3}" srcOrd="8" destOrd="0" presId="urn:microsoft.com/office/officeart/2008/layout/LinedList"/>
    <dgm:cxn modelId="{2356A838-72E0-40F8-ADE7-7304430D836A}" type="presParOf" srcId="{4AA4DDB6-85BB-4C52-A164-2B6032D2EEB0}" destId="{BD59254A-9596-4DC7-BADF-5F3206B96621}" srcOrd="9" destOrd="0" presId="urn:microsoft.com/office/officeart/2008/layout/LinedList"/>
    <dgm:cxn modelId="{22FDC699-EB44-4638-9B19-85187A0891BC}" type="presParOf" srcId="{4AA4DDB6-85BB-4C52-A164-2B6032D2EEB0}" destId="{93773238-6757-4974-B8D5-EDEC45A7E10C}" srcOrd="10" destOrd="0" presId="urn:microsoft.com/office/officeart/2008/layout/LinedList"/>
    <dgm:cxn modelId="{95AF3E7A-953A-4AFB-A714-E8BB5D837A6C}" type="presParOf" srcId="{93773238-6757-4974-B8D5-EDEC45A7E10C}" destId="{E026B0B3-3ECB-471F-B33B-320D7093568A}" srcOrd="0" destOrd="0" presId="urn:microsoft.com/office/officeart/2008/layout/LinedList"/>
    <dgm:cxn modelId="{1A09EA26-5B96-448D-A9C2-7DAB01B1B608}" type="presParOf" srcId="{93773238-6757-4974-B8D5-EDEC45A7E10C}" destId="{12B257E9-17A5-48D8-9A4D-0FA1C8D1F876}" srcOrd="1" destOrd="0" presId="urn:microsoft.com/office/officeart/2008/layout/LinedList"/>
    <dgm:cxn modelId="{708159B4-DE42-4DD0-B98B-F9FF035869F8}" type="presParOf" srcId="{93773238-6757-4974-B8D5-EDEC45A7E10C}" destId="{2B5F8E88-ABEA-4B54-AD32-29298034204B}" srcOrd="2" destOrd="0" presId="urn:microsoft.com/office/officeart/2008/layout/LinedList"/>
    <dgm:cxn modelId="{15F67A87-E718-42AE-A761-5D3E576F241F}" type="presParOf" srcId="{4AA4DDB6-85BB-4C52-A164-2B6032D2EEB0}" destId="{EF70ABE5-BB50-4D55-8DF2-1B1AF0012A99}" srcOrd="11" destOrd="0" presId="urn:microsoft.com/office/officeart/2008/layout/LinedList"/>
    <dgm:cxn modelId="{EA9C170E-B269-4064-8A34-FE807777FB42}" type="presParOf" srcId="{4AA4DDB6-85BB-4C52-A164-2B6032D2EEB0}" destId="{C4BE160F-6B7C-4B60-BB61-913120FDC579}" srcOrd="12" destOrd="0" presId="urn:microsoft.com/office/officeart/2008/layout/LinedList"/>
    <dgm:cxn modelId="{F358AADB-AE64-43C4-82AB-F392A30F9C9C}" type="presParOf" srcId="{4AA4DDB6-85BB-4C52-A164-2B6032D2EEB0}" destId="{91631290-9E11-4640-B732-58D52A24E2B5}" srcOrd="13" destOrd="0" presId="urn:microsoft.com/office/officeart/2008/layout/LinedList"/>
    <dgm:cxn modelId="{1FFEEB12-EEF7-419E-8C5F-2299AC4A7371}" type="presParOf" srcId="{91631290-9E11-4640-B732-58D52A24E2B5}" destId="{AE1F6D1B-9713-4187-B862-B79854A66258}" srcOrd="0" destOrd="0" presId="urn:microsoft.com/office/officeart/2008/layout/LinedList"/>
    <dgm:cxn modelId="{D4C27088-3671-4752-B2E4-74AE1B08AE76}" type="presParOf" srcId="{91631290-9E11-4640-B732-58D52A24E2B5}" destId="{F519B58E-373A-4DE8-B2BA-E16682EDFBB1}" srcOrd="1" destOrd="0" presId="urn:microsoft.com/office/officeart/2008/layout/LinedList"/>
    <dgm:cxn modelId="{7CD2C213-7141-49BB-91C6-DCC342F0B020}" type="presParOf" srcId="{91631290-9E11-4640-B732-58D52A24E2B5}" destId="{0B4575DF-85D8-4E26-9857-5770268ABBD0}" srcOrd="2" destOrd="0" presId="urn:microsoft.com/office/officeart/2008/layout/LinedList"/>
    <dgm:cxn modelId="{BF1873FC-A0BE-45D6-B208-11A96E5EF7F9}" type="presParOf" srcId="{4AA4DDB6-85BB-4C52-A164-2B6032D2EEB0}" destId="{0F330986-1BC1-453A-9DAF-B907F4EB59C7}" srcOrd="14" destOrd="0" presId="urn:microsoft.com/office/officeart/2008/layout/LinedList"/>
    <dgm:cxn modelId="{7A0CC84D-68DE-454F-BAF2-E39468631FF1}" type="presParOf" srcId="{4AA4DDB6-85BB-4C52-A164-2B6032D2EEB0}" destId="{98D97262-0402-4D63-B96D-CDED299952F9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55D32C3-DE36-49AA-9FE6-DB4845346D6A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D5EE763-E393-4F67-8F43-5751B6A2F2F8}">
      <dgm:prSet phldrT="[Text]" custT="1"/>
      <dgm:spPr>
        <a:solidFill>
          <a:srgbClr val="009999"/>
        </a:solidFill>
      </dgm:spPr>
      <dgm:t>
        <a:bodyPr/>
        <a:lstStyle/>
        <a:p>
          <a:r>
            <a:rPr lang="de-DE" sz="3600" b="0" dirty="0" err="1"/>
            <a:t>Breklum</a:t>
          </a:r>
          <a:r>
            <a:rPr lang="de-DE" sz="4000" dirty="0"/>
            <a:t> </a:t>
          </a:r>
        </a:p>
      </dgm:t>
    </dgm:pt>
    <dgm:pt modelId="{9C00E5C1-4C03-49DA-8288-0B1B5F3A4F9E}" type="parTrans" cxnId="{C203FAC5-9165-42D8-B0C0-B3BE4E34F2ED}">
      <dgm:prSet/>
      <dgm:spPr/>
      <dgm:t>
        <a:bodyPr/>
        <a:lstStyle/>
        <a:p>
          <a:endParaRPr lang="de-DE"/>
        </a:p>
      </dgm:t>
    </dgm:pt>
    <dgm:pt modelId="{C8B77B81-16D6-474D-98ED-CE4F960A60E3}" type="sibTrans" cxnId="{C203FAC5-9165-42D8-B0C0-B3BE4E34F2ED}">
      <dgm:prSet/>
      <dgm:spPr/>
      <dgm:t>
        <a:bodyPr/>
        <a:lstStyle/>
        <a:p>
          <a:endParaRPr lang="de-DE"/>
        </a:p>
      </dgm:t>
    </dgm:pt>
    <dgm:pt modelId="{D4C68562-DDC6-41A8-BF1D-34D9913593E1}">
      <dgm:prSet phldrT="[Text]" custT="1"/>
      <dgm:spPr>
        <a:solidFill>
          <a:srgbClr val="009999"/>
        </a:solidFill>
      </dgm:spPr>
      <dgm:t>
        <a:bodyPr/>
        <a:lstStyle/>
        <a:p>
          <a:r>
            <a:rPr lang="de-DE" sz="3600" b="0" dirty="0" err="1"/>
            <a:t>Klixbüll</a:t>
          </a:r>
          <a:endParaRPr lang="de-DE" sz="3600" b="0" dirty="0"/>
        </a:p>
      </dgm:t>
    </dgm:pt>
    <dgm:pt modelId="{BFA30108-F02E-405E-87D3-5C2442922031}" type="parTrans" cxnId="{2D9DEC94-F81B-42DE-9A79-CA7A4973DCC7}">
      <dgm:prSet/>
      <dgm:spPr/>
      <dgm:t>
        <a:bodyPr/>
        <a:lstStyle/>
        <a:p>
          <a:endParaRPr lang="de-DE"/>
        </a:p>
      </dgm:t>
    </dgm:pt>
    <dgm:pt modelId="{A015ECEF-42FE-4DD0-B7AA-EC0D53BCAFB8}" type="sibTrans" cxnId="{2D9DEC94-F81B-42DE-9A79-CA7A4973DCC7}">
      <dgm:prSet/>
      <dgm:spPr/>
      <dgm:t>
        <a:bodyPr/>
        <a:lstStyle/>
        <a:p>
          <a:endParaRPr lang="de-DE"/>
        </a:p>
      </dgm:t>
    </dgm:pt>
    <dgm:pt modelId="{76AC229D-E5C8-4419-86B3-A025CBF2CB70}">
      <dgm:prSet phldrT="[Text]" custT="1"/>
      <dgm:spPr>
        <a:solidFill>
          <a:srgbClr val="009999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99060" tIns="99060" rIns="99060" bIns="99060" numCol="1" spcCol="1270" anchor="ctr" anchorCtr="0"/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b="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Bordelum</a:t>
          </a:r>
          <a:r>
            <a:rPr lang="de-DE" sz="26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</a:p>
      </dgm:t>
    </dgm:pt>
    <dgm:pt modelId="{21345667-2C40-4E7C-8B36-B1A789B9B992}" type="parTrans" cxnId="{09C05DFE-10A3-4ECE-9A58-CA51E624696A}">
      <dgm:prSet/>
      <dgm:spPr/>
      <dgm:t>
        <a:bodyPr/>
        <a:lstStyle/>
        <a:p>
          <a:endParaRPr lang="de-DE"/>
        </a:p>
      </dgm:t>
    </dgm:pt>
    <dgm:pt modelId="{13D09302-7767-4807-BAD5-45359E9AE29C}" type="sibTrans" cxnId="{09C05DFE-10A3-4ECE-9A58-CA51E624696A}">
      <dgm:prSet/>
      <dgm:spPr/>
      <dgm:t>
        <a:bodyPr/>
        <a:lstStyle/>
        <a:p>
          <a:endParaRPr lang="de-DE"/>
        </a:p>
      </dgm:t>
    </dgm:pt>
    <dgm:pt modelId="{7AE45B73-86D4-4411-B934-FF82D477E1A3}">
      <dgm:prSet phldrT="[Text]" custT="1"/>
      <dgm:spPr>
        <a:solidFill>
          <a:srgbClr val="009999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99060" tIns="99060" rIns="99060" bIns="99060" numCol="1" spcCol="1270" anchor="ctr" anchorCtr="0"/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b="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Auftakt</a:t>
          </a:r>
          <a:r>
            <a:rPr lang="de-DE" sz="26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</a:p>
      </dgm:t>
    </dgm:pt>
    <dgm:pt modelId="{133E2455-53CB-4D84-8DB2-DB1995BE35E3}" type="parTrans" cxnId="{EDBEE7AD-A87E-4B6F-A2A1-7A99A45A58A4}">
      <dgm:prSet/>
      <dgm:spPr/>
      <dgm:t>
        <a:bodyPr/>
        <a:lstStyle/>
        <a:p>
          <a:endParaRPr lang="de-DE"/>
        </a:p>
      </dgm:t>
    </dgm:pt>
    <dgm:pt modelId="{741AF06C-CF06-4E99-AEEB-A5C98BD29BE1}" type="sibTrans" cxnId="{EDBEE7AD-A87E-4B6F-A2A1-7A99A45A58A4}">
      <dgm:prSet/>
      <dgm:spPr/>
      <dgm:t>
        <a:bodyPr/>
        <a:lstStyle/>
        <a:p>
          <a:endParaRPr lang="de-DE"/>
        </a:p>
      </dgm:t>
    </dgm:pt>
    <dgm:pt modelId="{ED32238C-2BFA-4D3B-AD38-085AE4320301}">
      <dgm:prSet phldrT="[Text]" custT="1"/>
      <dgm:spPr>
        <a:solidFill>
          <a:srgbClr val="009999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99060" tIns="99060" rIns="99060" bIns="99060" numCol="1" spcCol="1270" anchor="ctr" anchorCtr="0"/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b="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Auftakt</a:t>
          </a:r>
          <a:r>
            <a:rPr lang="de-DE" sz="26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</a:p>
      </dgm:t>
    </dgm:pt>
    <dgm:pt modelId="{537C0A13-A89D-43EE-8608-FDF203D624C5}" type="parTrans" cxnId="{A91E37A7-7B4A-4B5F-A9AE-62C3E350643D}">
      <dgm:prSet/>
      <dgm:spPr/>
      <dgm:t>
        <a:bodyPr/>
        <a:lstStyle/>
        <a:p>
          <a:endParaRPr lang="de-DE"/>
        </a:p>
      </dgm:t>
    </dgm:pt>
    <dgm:pt modelId="{6F4CD8D2-9C04-4106-BF69-37A4F3A1952C}" type="sibTrans" cxnId="{A91E37A7-7B4A-4B5F-A9AE-62C3E350643D}">
      <dgm:prSet/>
      <dgm:spPr/>
      <dgm:t>
        <a:bodyPr/>
        <a:lstStyle/>
        <a:p>
          <a:endParaRPr lang="de-DE"/>
        </a:p>
      </dgm:t>
    </dgm:pt>
    <dgm:pt modelId="{86910F6E-0E4A-4A01-9C93-EF1146D583D4}">
      <dgm:prSet phldrT="[Text]" custT="1"/>
      <dgm:spPr>
        <a:solidFill>
          <a:srgbClr val="009999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99060" tIns="99060" rIns="99060" bIns="99060" numCol="1" spcCol="1270" anchor="ctr" anchorCtr="0"/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b="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Auftakt</a:t>
          </a:r>
        </a:p>
      </dgm:t>
    </dgm:pt>
    <dgm:pt modelId="{43717686-C405-41D1-9FCA-A66AE21E7A47}" type="parTrans" cxnId="{483315CF-DF79-40B6-A2E4-C74687EE6BA2}">
      <dgm:prSet/>
      <dgm:spPr/>
      <dgm:t>
        <a:bodyPr/>
        <a:lstStyle/>
        <a:p>
          <a:endParaRPr lang="de-DE"/>
        </a:p>
      </dgm:t>
    </dgm:pt>
    <dgm:pt modelId="{6CD6C5A7-3576-4234-A97A-3011E7FC5E3C}" type="sibTrans" cxnId="{483315CF-DF79-40B6-A2E4-C74687EE6BA2}">
      <dgm:prSet/>
      <dgm:spPr/>
      <dgm:t>
        <a:bodyPr/>
        <a:lstStyle/>
        <a:p>
          <a:endParaRPr lang="de-DE"/>
        </a:p>
      </dgm:t>
    </dgm:pt>
    <dgm:pt modelId="{613AB9A5-3793-4F12-BEB2-86F5F01294F6}">
      <dgm:prSet phldrT="[Text]" custT="1"/>
      <dgm:spPr>
        <a:solidFill>
          <a:srgbClr val="009999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99060" tIns="99060" rIns="99060" bIns="99060" numCol="1" spcCol="1270" anchor="ctr" anchorCtr="0"/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b="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Peer Bilanzierung</a:t>
          </a:r>
          <a:endParaRPr lang="de-DE" sz="26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E5E7092D-8192-471B-AADE-80A50713DCAD}" type="parTrans" cxnId="{E672E0C4-1CD9-4BAC-BEDE-E792996C74AC}">
      <dgm:prSet/>
      <dgm:spPr/>
      <dgm:t>
        <a:bodyPr/>
        <a:lstStyle/>
        <a:p>
          <a:endParaRPr lang="de-DE"/>
        </a:p>
      </dgm:t>
    </dgm:pt>
    <dgm:pt modelId="{919B5127-C34F-4F25-AA83-19C6C1944779}" type="sibTrans" cxnId="{E672E0C4-1CD9-4BAC-BEDE-E792996C74AC}">
      <dgm:prSet/>
      <dgm:spPr/>
      <dgm:t>
        <a:bodyPr/>
        <a:lstStyle/>
        <a:p>
          <a:endParaRPr lang="de-DE"/>
        </a:p>
      </dgm:t>
    </dgm:pt>
    <dgm:pt modelId="{3D23F045-6882-47E2-B6CC-3359646A84C2}" type="pres">
      <dgm:prSet presAssocID="{155D32C3-DE36-49AA-9FE6-DB4845346D6A}" presName="diagram" presStyleCnt="0">
        <dgm:presLayoutVars>
          <dgm:dir/>
          <dgm:resizeHandles val="exact"/>
        </dgm:presLayoutVars>
      </dgm:prSet>
      <dgm:spPr/>
    </dgm:pt>
    <dgm:pt modelId="{303CE032-7DBD-49E6-9F02-45CA5FEBAC9A}" type="pres">
      <dgm:prSet presAssocID="{9D5EE763-E393-4F67-8F43-5751B6A2F2F8}" presName="node" presStyleLbl="node1" presStyleIdx="0" presStyleCnt="7">
        <dgm:presLayoutVars>
          <dgm:bulletEnabled val="1"/>
        </dgm:presLayoutVars>
      </dgm:prSet>
      <dgm:spPr/>
    </dgm:pt>
    <dgm:pt modelId="{4A832082-8B24-40B0-B12D-426D6A163870}" type="pres">
      <dgm:prSet presAssocID="{C8B77B81-16D6-474D-98ED-CE4F960A60E3}" presName="sibTrans" presStyleCnt="0"/>
      <dgm:spPr/>
    </dgm:pt>
    <dgm:pt modelId="{58E99EF5-5C21-4682-9F10-E6EAF7319DC8}" type="pres">
      <dgm:prSet presAssocID="{D4C68562-DDC6-41A8-BF1D-34D9913593E1}" presName="node" presStyleLbl="node1" presStyleIdx="1" presStyleCnt="7" custLinFactNeighborY="579">
        <dgm:presLayoutVars>
          <dgm:bulletEnabled val="1"/>
        </dgm:presLayoutVars>
      </dgm:prSet>
      <dgm:spPr/>
    </dgm:pt>
    <dgm:pt modelId="{DE8BED48-5002-4C7F-BC5B-4B64CEE51487}" type="pres">
      <dgm:prSet presAssocID="{A015ECEF-42FE-4DD0-B7AA-EC0D53BCAFB8}" presName="sibTrans" presStyleCnt="0"/>
      <dgm:spPr/>
    </dgm:pt>
    <dgm:pt modelId="{9A32E9B7-B0C6-43EF-82B5-3851F54848A8}" type="pres">
      <dgm:prSet presAssocID="{76AC229D-E5C8-4419-86B3-A025CBF2CB70}" presName="node" presStyleLbl="node1" presStyleIdx="2" presStyleCnt="7">
        <dgm:presLayoutVars>
          <dgm:bulletEnabled val="1"/>
        </dgm:presLayoutVars>
      </dgm:prSet>
      <dgm:spPr>
        <a:xfrm>
          <a:off x="4455495" y="135951"/>
          <a:ext cx="2025224" cy="1215134"/>
        </a:xfrm>
        <a:prstGeom prst="rect">
          <a:avLst/>
        </a:prstGeom>
      </dgm:spPr>
    </dgm:pt>
    <dgm:pt modelId="{5E001F15-3B66-4A8A-AEE8-E508B2391224}" type="pres">
      <dgm:prSet presAssocID="{13D09302-7767-4807-BAD5-45359E9AE29C}" presName="sibTrans" presStyleCnt="0"/>
      <dgm:spPr/>
    </dgm:pt>
    <dgm:pt modelId="{49A98A66-2EE5-4D0C-AE6E-3F699F5F1A25}" type="pres">
      <dgm:prSet presAssocID="{7AE45B73-86D4-4411-B934-FF82D477E1A3}" presName="node" presStyleLbl="node1" presStyleIdx="3" presStyleCnt="7" custScaleX="79446" custScaleY="57572">
        <dgm:presLayoutVars>
          <dgm:bulletEnabled val="1"/>
        </dgm:presLayoutVars>
      </dgm:prSet>
      <dgm:spPr>
        <a:xfrm>
          <a:off x="611374" y="1553609"/>
          <a:ext cx="1608960" cy="699577"/>
        </a:xfrm>
        <a:prstGeom prst="rect">
          <a:avLst/>
        </a:prstGeom>
      </dgm:spPr>
    </dgm:pt>
    <dgm:pt modelId="{48380030-7F30-4C94-877E-76FD6EBEBE49}" type="pres">
      <dgm:prSet presAssocID="{741AF06C-CF06-4E99-AEEB-A5C98BD29BE1}" presName="sibTrans" presStyleCnt="0"/>
      <dgm:spPr/>
    </dgm:pt>
    <dgm:pt modelId="{5D676CEC-A827-47D8-907B-C3D6887C8037}" type="pres">
      <dgm:prSet presAssocID="{86910F6E-0E4A-4A01-9C93-EF1146D583D4}" presName="node" presStyleLbl="node1" presStyleIdx="4" presStyleCnt="7" custScaleX="79255" custScaleY="54630">
        <dgm:presLayoutVars>
          <dgm:bulletEnabled val="1"/>
        </dgm:presLayoutVars>
      </dgm:prSet>
      <dgm:spPr>
        <a:xfrm>
          <a:off x="2422857" y="1571483"/>
          <a:ext cx="1605092" cy="663828"/>
        </a:xfrm>
        <a:prstGeom prst="rect">
          <a:avLst/>
        </a:prstGeom>
      </dgm:spPr>
    </dgm:pt>
    <dgm:pt modelId="{5C55BACE-7BF0-475E-9511-48BF6D3B328E}" type="pres">
      <dgm:prSet presAssocID="{6CD6C5A7-3576-4234-A97A-3011E7FC5E3C}" presName="sibTrans" presStyleCnt="0"/>
      <dgm:spPr/>
    </dgm:pt>
    <dgm:pt modelId="{B9239670-544F-4441-991D-EEFE07AA4E90}" type="pres">
      <dgm:prSet presAssocID="{ED32238C-2BFA-4D3B-AD38-085AE4320301}" presName="node" presStyleLbl="node1" presStyleIdx="5" presStyleCnt="7" custScaleX="80923" custScaleY="50926">
        <dgm:presLayoutVars>
          <dgm:bulletEnabled val="1"/>
        </dgm:presLayoutVars>
      </dgm:prSet>
      <dgm:spPr>
        <a:xfrm>
          <a:off x="4230472" y="1593988"/>
          <a:ext cx="1638872" cy="618819"/>
        </a:xfrm>
        <a:prstGeom prst="rect">
          <a:avLst/>
        </a:prstGeom>
      </dgm:spPr>
    </dgm:pt>
    <dgm:pt modelId="{C329050E-DB88-4ECB-AB56-A5C3FA38C28C}" type="pres">
      <dgm:prSet presAssocID="{6F4CD8D2-9C04-4106-BF69-37A4F3A1952C}" presName="sibTrans" presStyleCnt="0"/>
      <dgm:spPr/>
    </dgm:pt>
    <dgm:pt modelId="{3665B51B-8121-4EAE-B4E7-28FB7F5CEAA3}" type="pres">
      <dgm:prSet presAssocID="{613AB9A5-3793-4F12-BEB2-86F5F01294F6}" presName="node" presStyleLbl="node1" presStyleIdx="6" presStyleCnt="7">
        <dgm:presLayoutVars>
          <dgm:bulletEnabled val="1"/>
        </dgm:presLayoutVars>
      </dgm:prSet>
      <dgm:spPr>
        <a:xfrm>
          <a:off x="2227747" y="2455709"/>
          <a:ext cx="2025224" cy="1215134"/>
        </a:xfrm>
        <a:prstGeom prst="rect">
          <a:avLst/>
        </a:prstGeom>
      </dgm:spPr>
    </dgm:pt>
  </dgm:ptLst>
  <dgm:cxnLst>
    <dgm:cxn modelId="{84273412-01FF-754D-B4BB-33B3E8F8F123}" type="presOf" srcId="{9D5EE763-E393-4F67-8F43-5751B6A2F2F8}" destId="{303CE032-7DBD-49E6-9F02-45CA5FEBAC9A}" srcOrd="0" destOrd="0" presId="urn:microsoft.com/office/officeart/2005/8/layout/default#1"/>
    <dgm:cxn modelId="{6AB24066-5192-CA4B-AAE1-8691BEE76586}" type="presOf" srcId="{155D32C3-DE36-49AA-9FE6-DB4845346D6A}" destId="{3D23F045-6882-47E2-B6CC-3359646A84C2}" srcOrd="0" destOrd="0" presId="urn:microsoft.com/office/officeart/2005/8/layout/default#1"/>
    <dgm:cxn modelId="{CD87106E-A5D9-A747-9DC7-38912EFC020F}" type="presOf" srcId="{7AE45B73-86D4-4411-B934-FF82D477E1A3}" destId="{49A98A66-2EE5-4D0C-AE6E-3F699F5F1A25}" srcOrd="0" destOrd="0" presId="urn:microsoft.com/office/officeart/2005/8/layout/default#1"/>
    <dgm:cxn modelId="{B2CA1E90-BBD3-9048-BEAF-318874AB02D4}" type="presOf" srcId="{86910F6E-0E4A-4A01-9C93-EF1146D583D4}" destId="{5D676CEC-A827-47D8-907B-C3D6887C8037}" srcOrd="0" destOrd="0" presId="urn:microsoft.com/office/officeart/2005/8/layout/default#1"/>
    <dgm:cxn modelId="{5BE8BF92-34C9-CB40-ABC1-E90C51883703}" type="presOf" srcId="{76AC229D-E5C8-4419-86B3-A025CBF2CB70}" destId="{9A32E9B7-B0C6-43EF-82B5-3851F54848A8}" srcOrd="0" destOrd="0" presId="urn:microsoft.com/office/officeart/2005/8/layout/default#1"/>
    <dgm:cxn modelId="{2D9DEC94-F81B-42DE-9A79-CA7A4973DCC7}" srcId="{155D32C3-DE36-49AA-9FE6-DB4845346D6A}" destId="{D4C68562-DDC6-41A8-BF1D-34D9913593E1}" srcOrd="1" destOrd="0" parTransId="{BFA30108-F02E-405E-87D3-5C2442922031}" sibTransId="{A015ECEF-42FE-4DD0-B7AA-EC0D53BCAFB8}"/>
    <dgm:cxn modelId="{3A4ED7A4-E3B3-5C4F-9106-19DE17A92DA5}" type="presOf" srcId="{613AB9A5-3793-4F12-BEB2-86F5F01294F6}" destId="{3665B51B-8121-4EAE-B4E7-28FB7F5CEAA3}" srcOrd="0" destOrd="0" presId="urn:microsoft.com/office/officeart/2005/8/layout/default#1"/>
    <dgm:cxn modelId="{C02BA7A5-E189-C748-8012-5833E7388F65}" type="presOf" srcId="{ED32238C-2BFA-4D3B-AD38-085AE4320301}" destId="{B9239670-544F-4441-991D-EEFE07AA4E90}" srcOrd="0" destOrd="0" presId="urn:microsoft.com/office/officeart/2005/8/layout/default#1"/>
    <dgm:cxn modelId="{A91E37A7-7B4A-4B5F-A9AE-62C3E350643D}" srcId="{155D32C3-DE36-49AA-9FE6-DB4845346D6A}" destId="{ED32238C-2BFA-4D3B-AD38-085AE4320301}" srcOrd="5" destOrd="0" parTransId="{537C0A13-A89D-43EE-8608-FDF203D624C5}" sibTransId="{6F4CD8D2-9C04-4106-BF69-37A4F3A1952C}"/>
    <dgm:cxn modelId="{EDBEE7AD-A87E-4B6F-A2A1-7A99A45A58A4}" srcId="{155D32C3-DE36-49AA-9FE6-DB4845346D6A}" destId="{7AE45B73-86D4-4411-B934-FF82D477E1A3}" srcOrd="3" destOrd="0" parTransId="{133E2455-53CB-4D84-8DB2-DB1995BE35E3}" sibTransId="{741AF06C-CF06-4E99-AEEB-A5C98BD29BE1}"/>
    <dgm:cxn modelId="{E672E0C4-1CD9-4BAC-BEDE-E792996C74AC}" srcId="{155D32C3-DE36-49AA-9FE6-DB4845346D6A}" destId="{613AB9A5-3793-4F12-BEB2-86F5F01294F6}" srcOrd="6" destOrd="0" parTransId="{E5E7092D-8192-471B-AADE-80A50713DCAD}" sibTransId="{919B5127-C34F-4F25-AA83-19C6C1944779}"/>
    <dgm:cxn modelId="{E11CECC4-284C-E646-8720-57BD26E1D8A1}" type="presOf" srcId="{D4C68562-DDC6-41A8-BF1D-34D9913593E1}" destId="{58E99EF5-5C21-4682-9F10-E6EAF7319DC8}" srcOrd="0" destOrd="0" presId="urn:microsoft.com/office/officeart/2005/8/layout/default#1"/>
    <dgm:cxn modelId="{C203FAC5-9165-42D8-B0C0-B3BE4E34F2ED}" srcId="{155D32C3-DE36-49AA-9FE6-DB4845346D6A}" destId="{9D5EE763-E393-4F67-8F43-5751B6A2F2F8}" srcOrd="0" destOrd="0" parTransId="{9C00E5C1-4C03-49DA-8288-0B1B5F3A4F9E}" sibTransId="{C8B77B81-16D6-474D-98ED-CE4F960A60E3}"/>
    <dgm:cxn modelId="{483315CF-DF79-40B6-A2E4-C74687EE6BA2}" srcId="{155D32C3-DE36-49AA-9FE6-DB4845346D6A}" destId="{86910F6E-0E4A-4A01-9C93-EF1146D583D4}" srcOrd="4" destOrd="0" parTransId="{43717686-C405-41D1-9FCA-A66AE21E7A47}" sibTransId="{6CD6C5A7-3576-4234-A97A-3011E7FC5E3C}"/>
    <dgm:cxn modelId="{09C05DFE-10A3-4ECE-9A58-CA51E624696A}" srcId="{155D32C3-DE36-49AA-9FE6-DB4845346D6A}" destId="{76AC229D-E5C8-4419-86B3-A025CBF2CB70}" srcOrd="2" destOrd="0" parTransId="{21345667-2C40-4E7C-8B36-B1A789B9B992}" sibTransId="{13D09302-7767-4807-BAD5-45359E9AE29C}"/>
    <dgm:cxn modelId="{29EA36CA-68FC-D04F-B9E6-499EA5BFEF04}" type="presParOf" srcId="{3D23F045-6882-47E2-B6CC-3359646A84C2}" destId="{303CE032-7DBD-49E6-9F02-45CA5FEBAC9A}" srcOrd="0" destOrd="0" presId="urn:microsoft.com/office/officeart/2005/8/layout/default#1"/>
    <dgm:cxn modelId="{2135CF21-D7E2-674E-A7C0-42AC58FF3305}" type="presParOf" srcId="{3D23F045-6882-47E2-B6CC-3359646A84C2}" destId="{4A832082-8B24-40B0-B12D-426D6A163870}" srcOrd="1" destOrd="0" presId="urn:microsoft.com/office/officeart/2005/8/layout/default#1"/>
    <dgm:cxn modelId="{9AD4A63E-D28A-0A4E-A7BF-0EE437D4A4BC}" type="presParOf" srcId="{3D23F045-6882-47E2-B6CC-3359646A84C2}" destId="{58E99EF5-5C21-4682-9F10-E6EAF7319DC8}" srcOrd="2" destOrd="0" presId="urn:microsoft.com/office/officeart/2005/8/layout/default#1"/>
    <dgm:cxn modelId="{652D6244-124A-6E46-8D32-61C5A7771419}" type="presParOf" srcId="{3D23F045-6882-47E2-B6CC-3359646A84C2}" destId="{DE8BED48-5002-4C7F-BC5B-4B64CEE51487}" srcOrd="3" destOrd="0" presId="urn:microsoft.com/office/officeart/2005/8/layout/default#1"/>
    <dgm:cxn modelId="{B521C69A-55F4-9744-BF49-08FDCEF73F39}" type="presParOf" srcId="{3D23F045-6882-47E2-B6CC-3359646A84C2}" destId="{9A32E9B7-B0C6-43EF-82B5-3851F54848A8}" srcOrd="4" destOrd="0" presId="urn:microsoft.com/office/officeart/2005/8/layout/default#1"/>
    <dgm:cxn modelId="{E4544D64-0B5C-1B4D-B4A2-7D7708108CBE}" type="presParOf" srcId="{3D23F045-6882-47E2-B6CC-3359646A84C2}" destId="{5E001F15-3B66-4A8A-AEE8-E508B2391224}" srcOrd="5" destOrd="0" presId="urn:microsoft.com/office/officeart/2005/8/layout/default#1"/>
    <dgm:cxn modelId="{65C2D55E-3578-9149-A65E-242BA2B72595}" type="presParOf" srcId="{3D23F045-6882-47E2-B6CC-3359646A84C2}" destId="{49A98A66-2EE5-4D0C-AE6E-3F699F5F1A25}" srcOrd="6" destOrd="0" presId="urn:microsoft.com/office/officeart/2005/8/layout/default#1"/>
    <dgm:cxn modelId="{58E1DFDE-7D28-4942-A64F-AAE1E633DFB7}" type="presParOf" srcId="{3D23F045-6882-47E2-B6CC-3359646A84C2}" destId="{48380030-7F30-4C94-877E-76FD6EBEBE49}" srcOrd="7" destOrd="0" presId="urn:microsoft.com/office/officeart/2005/8/layout/default#1"/>
    <dgm:cxn modelId="{23DA9216-51A5-1942-A151-EF4A2C38F5AF}" type="presParOf" srcId="{3D23F045-6882-47E2-B6CC-3359646A84C2}" destId="{5D676CEC-A827-47D8-907B-C3D6887C8037}" srcOrd="8" destOrd="0" presId="urn:microsoft.com/office/officeart/2005/8/layout/default#1"/>
    <dgm:cxn modelId="{5E2D24C9-0892-8947-A725-70EA962744E4}" type="presParOf" srcId="{3D23F045-6882-47E2-B6CC-3359646A84C2}" destId="{5C55BACE-7BF0-475E-9511-48BF6D3B328E}" srcOrd="9" destOrd="0" presId="urn:microsoft.com/office/officeart/2005/8/layout/default#1"/>
    <dgm:cxn modelId="{CA53D860-293A-AA49-9103-889940D7AD87}" type="presParOf" srcId="{3D23F045-6882-47E2-B6CC-3359646A84C2}" destId="{B9239670-544F-4441-991D-EEFE07AA4E90}" srcOrd="10" destOrd="0" presId="urn:microsoft.com/office/officeart/2005/8/layout/default#1"/>
    <dgm:cxn modelId="{4663CA8D-3A9D-BC41-9EBD-BB3BFD1E632F}" type="presParOf" srcId="{3D23F045-6882-47E2-B6CC-3359646A84C2}" destId="{C329050E-DB88-4ECB-AB56-A5C3FA38C28C}" srcOrd="11" destOrd="0" presId="urn:microsoft.com/office/officeart/2005/8/layout/default#1"/>
    <dgm:cxn modelId="{20507ED4-1584-2744-BD67-84A39243C12C}" type="presParOf" srcId="{3D23F045-6882-47E2-B6CC-3359646A84C2}" destId="{3665B51B-8121-4EAE-B4E7-28FB7F5CEAA3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4A523C-82EE-47C9-BF96-981DF1FCC52C}" type="doc">
      <dgm:prSet loTypeId="urn:microsoft.com/office/officeart/2008/layout/LinedList" loCatId="list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de-DE"/>
        </a:p>
      </dgm:t>
    </dgm:pt>
    <dgm:pt modelId="{FFC5E048-992A-485F-A11E-85ABFC8B9422}">
      <dgm:prSet phldrT="[Text]" phldr="1" custT="1"/>
      <dgm:spPr/>
      <dgm:t>
        <a:bodyPr/>
        <a:lstStyle/>
        <a:p>
          <a:pPr algn="r"/>
          <a:endParaRPr lang="de-DE" sz="2000" dirty="0"/>
        </a:p>
      </dgm:t>
    </dgm:pt>
    <dgm:pt modelId="{ED8788B3-4A79-4CE1-BA58-FC83E27726F8}" type="parTrans" cxnId="{D99ED58B-5949-4AF5-91D1-DDAE67A0EBDD}">
      <dgm:prSet/>
      <dgm:spPr/>
      <dgm:t>
        <a:bodyPr/>
        <a:lstStyle/>
        <a:p>
          <a:pPr algn="r"/>
          <a:endParaRPr lang="de-DE" sz="2000"/>
        </a:p>
      </dgm:t>
    </dgm:pt>
    <dgm:pt modelId="{F88AAE8B-3E92-429F-9EE3-9028D30E5079}" type="sibTrans" cxnId="{D99ED58B-5949-4AF5-91D1-DDAE67A0EBDD}">
      <dgm:prSet/>
      <dgm:spPr/>
      <dgm:t>
        <a:bodyPr/>
        <a:lstStyle/>
        <a:p>
          <a:pPr algn="r"/>
          <a:endParaRPr lang="de-DE" sz="2000"/>
        </a:p>
      </dgm:t>
    </dgm:pt>
    <dgm:pt modelId="{BDD6027F-69C9-4E86-BF9B-7D83D2330AE3}">
      <dgm:prSet phldrT="[Text]" custT="1"/>
      <dgm:spPr/>
      <dgm:t>
        <a:bodyPr/>
        <a:lstStyle/>
        <a:p>
          <a:pPr algn="r"/>
          <a:r>
            <a:rPr lang="de-DE" sz="2000" dirty="0"/>
            <a:t>400 bilanzierte Unternehmen</a:t>
          </a:r>
        </a:p>
      </dgm:t>
    </dgm:pt>
    <dgm:pt modelId="{C1B56D66-EA36-4416-83A8-E7F1DE889736}" type="parTrans" cxnId="{8FEDBFAC-16F2-4E06-ACB3-95640498BABD}">
      <dgm:prSet/>
      <dgm:spPr/>
      <dgm:t>
        <a:bodyPr/>
        <a:lstStyle/>
        <a:p>
          <a:pPr algn="r"/>
          <a:endParaRPr lang="de-DE" sz="2000"/>
        </a:p>
      </dgm:t>
    </dgm:pt>
    <dgm:pt modelId="{714A8C8D-C9C9-4F91-8C6A-7F4BB20008B3}" type="sibTrans" cxnId="{8FEDBFAC-16F2-4E06-ACB3-95640498BABD}">
      <dgm:prSet/>
      <dgm:spPr/>
      <dgm:t>
        <a:bodyPr/>
        <a:lstStyle/>
        <a:p>
          <a:pPr algn="r"/>
          <a:endParaRPr lang="de-DE" sz="2000"/>
        </a:p>
      </dgm:t>
    </dgm:pt>
    <dgm:pt modelId="{CFEF116A-3FCB-4F6F-9449-14BC5D536D8C}">
      <dgm:prSet phldrT="[Text]" custT="1"/>
      <dgm:spPr/>
      <dgm:t>
        <a:bodyPr/>
        <a:lstStyle/>
        <a:p>
          <a:pPr algn="r"/>
          <a:r>
            <a:rPr lang="de-DE" sz="2000" dirty="0"/>
            <a:t>über 170 Regionalgruppen </a:t>
          </a:r>
        </a:p>
      </dgm:t>
    </dgm:pt>
    <dgm:pt modelId="{63736D26-1B72-4FF2-A146-1F3D014C88FA}" type="parTrans" cxnId="{59C24B1C-8F2D-4DCF-B649-2391ADBBDD7A}">
      <dgm:prSet/>
      <dgm:spPr/>
      <dgm:t>
        <a:bodyPr/>
        <a:lstStyle/>
        <a:p>
          <a:pPr algn="r"/>
          <a:endParaRPr lang="de-DE" sz="2000"/>
        </a:p>
      </dgm:t>
    </dgm:pt>
    <dgm:pt modelId="{8281D7C1-273E-4751-B2C0-79D5FF678B0A}" type="sibTrans" cxnId="{59C24B1C-8F2D-4DCF-B649-2391ADBBDD7A}">
      <dgm:prSet/>
      <dgm:spPr/>
      <dgm:t>
        <a:bodyPr/>
        <a:lstStyle/>
        <a:p>
          <a:pPr algn="r"/>
          <a:endParaRPr lang="de-DE" sz="2000"/>
        </a:p>
      </dgm:t>
    </dgm:pt>
    <dgm:pt modelId="{79C084EF-EE09-4A71-B61A-6EF14F7EC49D}">
      <dgm:prSet phldrT="[Text]" custT="1"/>
      <dgm:spPr/>
      <dgm:t>
        <a:bodyPr/>
        <a:lstStyle/>
        <a:p>
          <a:pPr algn="r"/>
          <a:r>
            <a:rPr lang="de-DE" sz="2000" dirty="0"/>
            <a:t>Internationale Ausrichtung </a:t>
          </a:r>
        </a:p>
      </dgm:t>
    </dgm:pt>
    <dgm:pt modelId="{123217FA-8E1A-4DBF-BFA6-0AB988E39D8E}" type="parTrans" cxnId="{5B348516-8209-4678-96E3-990110A0227D}">
      <dgm:prSet/>
      <dgm:spPr/>
      <dgm:t>
        <a:bodyPr/>
        <a:lstStyle/>
        <a:p>
          <a:pPr algn="r"/>
          <a:endParaRPr lang="de-DE" sz="2000"/>
        </a:p>
      </dgm:t>
    </dgm:pt>
    <dgm:pt modelId="{DEF53E06-C2C1-4FD1-A8A1-367584606FB1}" type="sibTrans" cxnId="{5B348516-8209-4678-96E3-990110A0227D}">
      <dgm:prSet/>
      <dgm:spPr/>
      <dgm:t>
        <a:bodyPr/>
        <a:lstStyle/>
        <a:p>
          <a:pPr algn="r"/>
          <a:endParaRPr lang="de-DE" sz="2000"/>
        </a:p>
      </dgm:t>
    </dgm:pt>
    <dgm:pt modelId="{6C46645F-797A-40D2-95E4-3FA9ECCBCC02}">
      <dgm:prSet phldrT="[Text]" custT="1"/>
      <dgm:spPr/>
      <dgm:t>
        <a:bodyPr/>
        <a:lstStyle/>
        <a:p>
          <a:pPr algn="r"/>
          <a:r>
            <a:rPr lang="de-DE" sz="2000" dirty="0"/>
            <a:t>20 GWÖ Vereine  </a:t>
          </a:r>
        </a:p>
      </dgm:t>
    </dgm:pt>
    <dgm:pt modelId="{08DDC721-4576-4F64-8871-0A24A51E1961}" type="parTrans" cxnId="{647A6F6F-4750-4B24-B4E8-EAD5F8383D2F}">
      <dgm:prSet/>
      <dgm:spPr/>
      <dgm:t>
        <a:bodyPr/>
        <a:lstStyle/>
        <a:p>
          <a:pPr algn="r"/>
          <a:endParaRPr lang="de-DE" sz="2000"/>
        </a:p>
      </dgm:t>
    </dgm:pt>
    <dgm:pt modelId="{7B724817-62AC-4132-92E2-BB8CEC81B7A0}" type="sibTrans" cxnId="{647A6F6F-4750-4B24-B4E8-EAD5F8383D2F}">
      <dgm:prSet/>
      <dgm:spPr/>
      <dgm:t>
        <a:bodyPr/>
        <a:lstStyle/>
        <a:p>
          <a:pPr algn="r"/>
          <a:endParaRPr lang="de-DE" sz="2000"/>
        </a:p>
      </dgm:t>
    </dgm:pt>
    <dgm:pt modelId="{932BEC09-BC0B-4AA0-B97E-3AD01024AC65}" type="pres">
      <dgm:prSet presAssocID="{AC4A523C-82EE-47C9-BF96-981DF1FCC52C}" presName="vert0" presStyleCnt="0">
        <dgm:presLayoutVars>
          <dgm:dir/>
          <dgm:animOne val="branch"/>
          <dgm:animLvl val="lvl"/>
        </dgm:presLayoutVars>
      </dgm:prSet>
      <dgm:spPr/>
    </dgm:pt>
    <dgm:pt modelId="{430896A5-0C87-4CCB-9277-EC0AC3212369}" type="pres">
      <dgm:prSet presAssocID="{FFC5E048-992A-485F-A11E-85ABFC8B9422}" presName="thickLine" presStyleLbl="alignNode1" presStyleIdx="0" presStyleCnt="1" custLinFactNeighborX="15937" custLinFactNeighborY="-1621"/>
      <dgm:spPr/>
    </dgm:pt>
    <dgm:pt modelId="{C5A8ECB9-2A1F-4532-8844-B2DB85C9B7C2}" type="pres">
      <dgm:prSet presAssocID="{FFC5E048-992A-485F-A11E-85ABFC8B9422}" presName="horz1" presStyleCnt="0"/>
      <dgm:spPr/>
    </dgm:pt>
    <dgm:pt modelId="{34FDE2CC-7092-4437-8174-D4847C5901F3}" type="pres">
      <dgm:prSet presAssocID="{FFC5E048-992A-485F-A11E-85ABFC8B9422}" presName="tx1" presStyleLbl="revTx" presStyleIdx="0" presStyleCnt="5"/>
      <dgm:spPr/>
    </dgm:pt>
    <dgm:pt modelId="{4AA4DDB6-85BB-4C52-A164-2B6032D2EEB0}" type="pres">
      <dgm:prSet presAssocID="{FFC5E048-992A-485F-A11E-85ABFC8B9422}" presName="vert1" presStyleCnt="0"/>
      <dgm:spPr/>
    </dgm:pt>
    <dgm:pt modelId="{9CB335DD-4230-4D54-A0DC-341AA7F23A06}" type="pres">
      <dgm:prSet presAssocID="{BDD6027F-69C9-4E86-BF9B-7D83D2330AE3}" presName="vertSpace2a" presStyleCnt="0"/>
      <dgm:spPr/>
    </dgm:pt>
    <dgm:pt modelId="{B5EF7451-5880-439C-B454-8F2E3D6F9369}" type="pres">
      <dgm:prSet presAssocID="{BDD6027F-69C9-4E86-BF9B-7D83D2330AE3}" presName="horz2" presStyleCnt="0"/>
      <dgm:spPr/>
    </dgm:pt>
    <dgm:pt modelId="{A5F1275C-9379-463A-8A17-65D044B16E7A}" type="pres">
      <dgm:prSet presAssocID="{BDD6027F-69C9-4E86-BF9B-7D83D2330AE3}" presName="horzSpace2" presStyleCnt="0"/>
      <dgm:spPr/>
    </dgm:pt>
    <dgm:pt modelId="{3FACA9F3-7424-44AB-A8ED-D9931A8C57E5}" type="pres">
      <dgm:prSet presAssocID="{BDD6027F-69C9-4E86-BF9B-7D83D2330AE3}" presName="tx2" presStyleLbl="revTx" presStyleIdx="1" presStyleCnt="5"/>
      <dgm:spPr/>
    </dgm:pt>
    <dgm:pt modelId="{0F9B0CF6-897C-44C7-AFE1-0DCA70DA80E0}" type="pres">
      <dgm:prSet presAssocID="{BDD6027F-69C9-4E86-BF9B-7D83D2330AE3}" presName="vert2" presStyleCnt="0"/>
      <dgm:spPr/>
    </dgm:pt>
    <dgm:pt modelId="{F370B131-4E92-4A4E-B5C6-D80316929E47}" type="pres">
      <dgm:prSet presAssocID="{BDD6027F-69C9-4E86-BF9B-7D83D2330AE3}" presName="thinLine2b" presStyleLbl="callout" presStyleIdx="0" presStyleCnt="4"/>
      <dgm:spPr/>
    </dgm:pt>
    <dgm:pt modelId="{6CD39FCF-C776-45C1-9928-AE14C7D755EF}" type="pres">
      <dgm:prSet presAssocID="{BDD6027F-69C9-4E86-BF9B-7D83D2330AE3}" presName="vertSpace2b" presStyleCnt="0"/>
      <dgm:spPr/>
    </dgm:pt>
    <dgm:pt modelId="{411B3536-AB31-4DA3-9787-A8D97A720F05}" type="pres">
      <dgm:prSet presAssocID="{CFEF116A-3FCB-4F6F-9449-14BC5D536D8C}" presName="horz2" presStyleCnt="0"/>
      <dgm:spPr/>
    </dgm:pt>
    <dgm:pt modelId="{609A051C-A8A3-4065-A929-C1039B5D9E5F}" type="pres">
      <dgm:prSet presAssocID="{CFEF116A-3FCB-4F6F-9449-14BC5D536D8C}" presName="horzSpace2" presStyleCnt="0"/>
      <dgm:spPr/>
    </dgm:pt>
    <dgm:pt modelId="{3CCFEAE6-8FFE-4B64-9EC2-0240574D1B68}" type="pres">
      <dgm:prSet presAssocID="{CFEF116A-3FCB-4F6F-9449-14BC5D536D8C}" presName="tx2" presStyleLbl="revTx" presStyleIdx="2" presStyleCnt="5"/>
      <dgm:spPr/>
    </dgm:pt>
    <dgm:pt modelId="{C3E51CD6-D8C7-4725-BC2C-5B3E24D23A4A}" type="pres">
      <dgm:prSet presAssocID="{CFEF116A-3FCB-4F6F-9449-14BC5D536D8C}" presName="vert2" presStyleCnt="0"/>
      <dgm:spPr/>
    </dgm:pt>
    <dgm:pt modelId="{4EC2FAFC-30D5-413E-A5EA-90DDD6DD956E}" type="pres">
      <dgm:prSet presAssocID="{CFEF116A-3FCB-4F6F-9449-14BC5D536D8C}" presName="thinLine2b" presStyleLbl="callout" presStyleIdx="1" presStyleCnt="4"/>
      <dgm:spPr/>
    </dgm:pt>
    <dgm:pt modelId="{B6CFA368-5706-4A00-8D91-BCFA75152C72}" type="pres">
      <dgm:prSet presAssocID="{CFEF116A-3FCB-4F6F-9449-14BC5D536D8C}" presName="vertSpace2b" presStyleCnt="0"/>
      <dgm:spPr/>
    </dgm:pt>
    <dgm:pt modelId="{C2C8DC52-2BCD-4412-B6EC-A6108B0D5E7E}" type="pres">
      <dgm:prSet presAssocID="{79C084EF-EE09-4A71-B61A-6EF14F7EC49D}" presName="horz2" presStyleCnt="0"/>
      <dgm:spPr/>
    </dgm:pt>
    <dgm:pt modelId="{C4D2501C-F8AE-4F1B-8B72-4AA91265C8D4}" type="pres">
      <dgm:prSet presAssocID="{79C084EF-EE09-4A71-B61A-6EF14F7EC49D}" presName="horzSpace2" presStyleCnt="0"/>
      <dgm:spPr/>
    </dgm:pt>
    <dgm:pt modelId="{517F4C9A-45D6-4398-842F-51AF65C9913B}" type="pres">
      <dgm:prSet presAssocID="{79C084EF-EE09-4A71-B61A-6EF14F7EC49D}" presName="tx2" presStyleLbl="revTx" presStyleIdx="3" presStyleCnt="5"/>
      <dgm:spPr/>
    </dgm:pt>
    <dgm:pt modelId="{2340928D-721B-4A45-8A09-94D6FE979005}" type="pres">
      <dgm:prSet presAssocID="{79C084EF-EE09-4A71-B61A-6EF14F7EC49D}" presName="vert2" presStyleCnt="0"/>
      <dgm:spPr/>
    </dgm:pt>
    <dgm:pt modelId="{97B242BC-3576-4EAB-8EF1-2212B31E39F3}" type="pres">
      <dgm:prSet presAssocID="{79C084EF-EE09-4A71-B61A-6EF14F7EC49D}" presName="thinLine2b" presStyleLbl="callout" presStyleIdx="2" presStyleCnt="4"/>
      <dgm:spPr/>
    </dgm:pt>
    <dgm:pt modelId="{BD59254A-9596-4DC7-BADF-5F3206B96621}" type="pres">
      <dgm:prSet presAssocID="{79C084EF-EE09-4A71-B61A-6EF14F7EC49D}" presName="vertSpace2b" presStyleCnt="0"/>
      <dgm:spPr/>
    </dgm:pt>
    <dgm:pt modelId="{93773238-6757-4974-B8D5-EDEC45A7E10C}" type="pres">
      <dgm:prSet presAssocID="{6C46645F-797A-40D2-95E4-3FA9ECCBCC02}" presName="horz2" presStyleCnt="0"/>
      <dgm:spPr/>
    </dgm:pt>
    <dgm:pt modelId="{E026B0B3-3ECB-471F-B33B-320D7093568A}" type="pres">
      <dgm:prSet presAssocID="{6C46645F-797A-40D2-95E4-3FA9ECCBCC02}" presName="horzSpace2" presStyleCnt="0"/>
      <dgm:spPr/>
    </dgm:pt>
    <dgm:pt modelId="{12B257E9-17A5-48D8-9A4D-0FA1C8D1F876}" type="pres">
      <dgm:prSet presAssocID="{6C46645F-797A-40D2-95E4-3FA9ECCBCC02}" presName="tx2" presStyleLbl="revTx" presStyleIdx="4" presStyleCnt="5"/>
      <dgm:spPr/>
    </dgm:pt>
    <dgm:pt modelId="{2B5F8E88-ABEA-4B54-AD32-29298034204B}" type="pres">
      <dgm:prSet presAssocID="{6C46645F-797A-40D2-95E4-3FA9ECCBCC02}" presName="vert2" presStyleCnt="0"/>
      <dgm:spPr/>
    </dgm:pt>
    <dgm:pt modelId="{EF70ABE5-BB50-4D55-8DF2-1B1AF0012A99}" type="pres">
      <dgm:prSet presAssocID="{6C46645F-797A-40D2-95E4-3FA9ECCBCC02}" presName="thinLine2b" presStyleLbl="callout" presStyleIdx="3" presStyleCnt="4"/>
      <dgm:spPr/>
    </dgm:pt>
    <dgm:pt modelId="{C4BE160F-6B7C-4B60-BB61-913120FDC579}" type="pres">
      <dgm:prSet presAssocID="{6C46645F-797A-40D2-95E4-3FA9ECCBCC02}" presName="vertSpace2b" presStyleCnt="0"/>
      <dgm:spPr/>
    </dgm:pt>
  </dgm:ptLst>
  <dgm:cxnLst>
    <dgm:cxn modelId="{917B930C-8CD3-408E-B1C9-C121C7663DF7}" type="presOf" srcId="{79C084EF-EE09-4A71-B61A-6EF14F7EC49D}" destId="{517F4C9A-45D6-4398-842F-51AF65C9913B}" srcOrd="0" destOrd="0" presId="urn:microsoft.com/office/officeart/2008/layout/LinedList"/>
    <dgm:cxn modelId="{847ABD10-DD66-4FDE-8798-9359B5AA9B78}" type="presOf" srcId="{CFEF116A-3FCB-4F6F-9449-14BC5D536D8C}" destId="{3CCFEAE6-8FFE-4B64-9EC2-0240574D1B68}" srcOrd="0" destOrd="0" presId="urn:microsoft.com/office/officeart/2008/layout/LinedList"/>
    <dgm:cxn modelId="{5B348516-8209-4678-96E3-990110A0227D}" srcId="{FFC5E048-992A-485F-A11E-85ABFC8B9422}" destId="{79C084EF-EE09-4A71-B61A-6EF14F7EC49D}" srcOrd="2" destOrd="0" parTransId="{123217FA-8E1A-4DBF-BFA6-0AB988E39D8E}" sibTransId="{DEF53E06-C2C1-4FD1-A8A1-367584606FB1}"/>
    <dgm:cxn modelId="{59C24B1C-8F2D-4DCF-B649-2391ADBBDD7A}" srcId="{FFC5E048-992A-485F-A11E-85ABFC8B9422}" destId="{CFEF116A-3FCB-4F6F-9449-14BC5D536D8C}" srcOrd="1" destOrd="0" parTransId="{63736D26-1B72-4FF2-A146-1F3D014C88FA}" sibTransId="{8281D7C1-273E-4751-B2C0-79D5FF678B0A}"/>
    <dgm:cxn modelId="{E562ED40-F8C8-4C42-8A7A-1868341BF4C6}" type="presOf" srcId="{FFC5E048-992A-485F-A11E-85ABFC8B9422}" destId="{34FDE2CC-7092-4437-8174-D4847C5901F3}" srcOrd="0" destOrd="0" presId="urn:microsoft.com/office/officeart/2008/layout/LinedList"/>
    <dgm:cxn modelId="{647A6F6F-4750-4B24-B4E8-EAD5F8383D2F}" srcId="{FFC5E048-992A-485F-A11E-85ABFC8B9422}" destId="{6C46645F-797A-40D2-95E4-3FA9ECCBCC02}" srcOrd="3" destOrd="0" parTransId="{08DDC721-4576-4F64-8871-0A24A51E1961}" sibTransId="{7B724817-62AC-4132-92E2-BB8CEC81B7A0}"/>
    <dgm:cxn modelId="{C59B617F-9AA0-476B-A792-DB06B62E69CC}" type="presOf" srcId="{6C46645F-797A-40D2-95E4-3FA9ECCBCC02}" destId="{12B257E9-17A5-48D8-9A4D-0FA1C8D1F876}" srcOrd="0" destOrd="0" presId="urn:microsoft.com/office/officeart/2008/layout/LinedList"/>
    <dgm:cxn modelId="{B499CF87-4DF9-44DB-805A-01A5CE9C3096}" type="presOf" srcId="{AC4A523C-82EE-47C9-BF96-981DF1FCC52C}" destId="{932BEC09-BC0B-4AA0-B97E-3AD01024AC65}" srcOrd="0" destOrd="0" presId="urn:microsoft.com/office/officeart/2008/layout/LinedList"/>
    <dgm:cxn modelId="{D99ED58B-5949-4AF5-91D1-DDAE67A0EBDD}" srcId="{AC4A523C-82EE-47C9-BF96-981DF1FCC52C}" destId="{FFC5E048-992A-485F-A11E-85ABFC8B9422}" srcOrd="0" destOrd="0" parTransId="{ED8788B3-4A79-4CE1-BA58-FC83E27726F8}" sibTransId="{F88AAE8B-3E92-429F-9EE3-9028D30E5079}"/>
    <dgm:cxn modelId="{E39664A2-B976-4E11-B823-99F5AB11B7A4}" type="presOf" srcId="{BDD6027F-69C9-4E86-BF9B-7D83D2330AE3}" destId="{3FACA9F3-7424-44AB-A8ED-D9931A8C57E5}" srcOrd="0" destOrd="0" presId="urn:microsoft.com/office/officeart/2008/layout/LinedList"/>
    <dgm:cxn modelId="{8FEDBFAC-16F2-4E06-ACB3-95640498BABD}" srcId="{FFC5E048-992A-485F-A11E-85ABFC8B9422}" destId="{BDD6027F-69C9-4E86-BF9B-7D83D2330AE3}" srcOrd="0" destOrd="0" parTransId="{C1B56D66-EA36-4416-83A8-E7F1DE889736}" sibTransId="{714A8C8D-C9C9-4F91-8C6A-7F4BB20008B3}"/>
    <dgm:cxn modelId="{E9A05FE8-D7D5-48BC-A328-4125B0391AEC}" type="presParOf" srcId="{932BEC09-BC0B-4AA0-B97E-3AD01024AC65}" destId="{430896A5-0C87-4CCB-9277-EC0AC3212369}" srcOrd="0" destOrd="0" presId="urn:microsoft.com/office/officeart/2008/layout/LinedList"/>
    <dgm:cxn modelId="{C42CA671-A6C0-4178-A1EA-9CA4694EEA92}" type="presParOf" srcId="{932BEC09-BC0B-4AA0-B97E-3AD01024AC65}" destId="{C5A8ECB9-2A1F-4532-8844-B2DB85C9B7C2}" srcOrd="1" destOrd="0" presId="urn:microsoft.com/office/officeart/2008/layout/LinedList"/>
    <dgm:cxn modelId="{76F151C4-67D5-4C44-974F-A360176BDEDB}" type="presParOf" srcId="{C5A8ECB9-2A1F-4532-8844-B2DB85C9B7C2}" destId="{34FDE2CC-7092-4437-8174-D4847C5901F3}" srcOrd="0" destOrd="0" presId="urn:microsoft.com/office/officeart/2008/layout/LinedList"/>
    <dgm:cxn modelId="{B24D159D-6C85-4871-9AC8-CAD31FAEC42B}" type="presParOf" srcId="{C5A8ECB9-2A1F-4532-8844-B2DB85C9B7C2}" destId="{4AA4DDB6-85BB-4C52-A164-2B6032D2EEB0}" srcOrd="1" destOrd="0" presId="urn:microsoft.com/office/officeart/2008/layout/LinedList"/>
    <dgm:cxn modelId="{F03AA7D3-A37F-47F5-A85D-CB5DBE5898D2}" type="presParOf" srcId="{4AA4DDB6-85BB-4C52-A164-2B6032D2EEB0}" destId="{9CB335DD-4230-4D54-A0DC-341AA7F23A06}" srcOrd="0" destOrd="0" presId="urn:microsoft.com/office/officeart/2008/layout/LinedList"/>
    <dgm:cxn modelId="{A527C04A-072E-4D59-86B0-EE5E37F8E110}" type="presParOf" srcId="{4AA4DDB6-85BB-4C52-A164-2B6032D2EEB0}" destId="{B5EF7451-5880-439C-B454-8F2E3D6F9369}" srcOrd="1" destOrd="0" presId="urn:microsoft.com/office/officeart/2008/layout/LinedList"/>
    <dgm:cxn modelId="{F58182DD-8616-4925-B69C-E46FE6B4713F}" type="presParOf" srcId="{B5EF7451-5880-439C-B454-8F2E3D6F9369}" destId="{A5F1275C-9379-463A-8A17-65D044B16E7A}" srcOrd="0" destOrd="0" presId="urn:microsoft.com/office/officeart/2008/layout/LinedList"/>
    <dgm:cxn modelId="{D853FDF4-CFFE-42F7-A14E-3F314ECE1CFB}" type="presParOf" srcId="{B5EF7451-5880-439C-B454-8F2E3D6F9369}" destId="{3FACA9F3-7424-44AB-A8ED-D9931A8C57E5}" srcOrd="1" destOrd="0" presId="urn:microsoft.com/office/officeart/2008/layout/LinedList"/>
    <dgm:cxn modelId="{475B7275-9A06-4604-9E72-EC7544080107}" type="presParOf" srcId="{B5EF7451-5880-439C-B454-8F2E3D6F9369}" destId="{0F9B0CF6-897C-44C7-AFE1-0DCA70DA80E0}" srcOrd="2" destOrd="0" presId="urn:microsoft.com/office/officeart/2008/layout/LinedList"/>
    <dgm:cxn modelId="{23E0C0D7-06FF-40FC-A474-4F91F42AFBA2}" type="presParOf" srcId="{4AA4DDB6-85BB-4C52-A164-2B6032D2EEB0}" destId="{F370B131-4E92-4A4E-B5C6-D80316929E47}" srcOrd="2" destOrd="0" presId="urn:microsoft.com/office/officeart/2008/layout/LinedList"/>
    <dgm:cxn modelId="{CCDCE342-15DD-45D8-8610-BC7AED215B21}" type="presParOf" srcId="{4AA4DDB6-85BB-4C52-A164-2B6032D2EEB0}" destId="{6CD39FCF-C776-45C1-9928-AE14C7D755EF}" srcOrd="3" destOrd="0" presId="urn:microsoft.com/office/officeart/2008/layout/LinedList"/>
    <dgm:cxn modelId="{B3D1213D-A453-47A4-8D5A-873F2835C960}" type="presParOf" srcId="{4AA4DDB6-85BB-4C52-A164-2B6032D2EEB0}" destId="{411B3536-AB31-4DA3-9787-A8D97A720F05}" srcOrd="4" destOrd="0" presId="urn:microsoft.com/office/officeart/2008/layout/LinedList"/>
    <dgm:cxn modelId="{35C81FE9-07F6-4B9C-8AEC-3CB38B9034B8}" type="presParOf" srcId="{411B3536-AB31-4DA3-9787-A8D97A720F05}" destId="{609A051C-A8A3-4065-A929-C1039B5D9E5F}" srcOrd="0" destOrd="0" presId="urn:microsoft.com/office/officeart/2008/layout/LinedList"/>
    <dgm:cxn modelId="{2B641DB0-FEAE-4112-A4B1-16204D4E7FDB}" type="presParOf" srcId="{411B3536-AB31-4DA3-9787-A8D97A720F05}" destId="{3CCFEAE6-8FFE-4B64-9EC2-0240574D1B68}" srcOrd="1" destOrd="0" presId="urn:microsoft.com/office/officeart/2008/layout/LinedList"/>
    <dgm:cxn modelId="{3CC6A315-B57D-441E-BC0C-491674BC9C09}" type="presParOf" srcId="{411B3536-AB31-4DA3-9787-A8D97A720F05}" destId="{C3E51CD6-D8C7-4725-BC2C-5B3E24D23A4A}" srcOrd="2" destOrd="0" presId="urn:microsoft.com/office/officeart/2008/layout/LinedList"/>
    <dgm:cxn modelId="{122C60B5-8C00-46DB-8076-68CAA144633E}" type="presParOf" srcId="{4AA4DDB6-85BB-4C52-A164-2B6032D2EEB0}" destId="{4EC2FAFC-30D5-413E-A5EA-90DDD6DD956E}" srcOrd="5" destOrd="0" presId="urn:microsoft.com/office/officeart/2008/layout/LinedList"/>
    <dgm:cxn modelId="{38CF74BD-5312-4EE2-ACB7-24576DBC6F56}" type="presParOf" srcId="{4AA4DDB6-85BB-4C52-A164-2B6032D2EEB0}" destId="{B6CFA368-5706-4A00-8D91-BCFA75152C72}" srcOrd="6" destOrd="0" presId="urn:microsoft.com/office/officeart/2008/layout/LinedList"/>
    <dgm:cxn modelId="{76DA819B-FED4-4D7E-93E7-3479FB579BE5}" type="presParOf" srcId="{4AA4DDB6-85BB-4C52-A164-2B6032D2EEB0}" destId="{C2C8DC52-2BCD-4412-B6EC-A6108B0D5E7E}" srcOrd="7" destOrd="0" presId="urn:microsoft.com/office/officeart/2008/layout/LinedList"/>
    <dgm:cxn modelId="{096555AF-3DEA-43BF-8A2B-1A8DD8CA8B27}" type="presParOf" srcId="{C2C8DC52-2BCD-4412-B6EC-A6108B0D5E7E}" destId="{C4D2501C-F8AE-4F1B-8B72-4AA91265C8D4}" srcOrd="0" destOrd="0" presId="urn:microsoft.com/office/officeart/2008/layout/LinedList"/>
    <dgm:cxn modelId="{A625E6DE-B4EF-4C82-8B83-02441CC8A687}" type="presParOf" srcId="{C2C8DC52-2BCD-4412-B6EC-A6108B0D5E7E}" destId="{517F4C9A-45D6-4398-842F-51AF65C9913B}" srcOrd="1" destOrd="0" presId="urn:microsoft.com/office/officeart/2008/layout/LinedList"/>
    <dgm:cxn modelId="{9D3C8EAE-4BED-4DEE-ACFE-FA914C08BBA9}" type="presParOf" srcId="{C2C8DC52-2BCD-4412-B6EC-A6108B0D5E7E}" destId="{2340928D-721B-4A45-8A09-94D6FE979005}" srcOrd="2" destOrd="0" presId="urn:microsoft.com/office/officeart/2008/layout/LinedList"/>
    <dgm:cxn modelId="{7054E6A2-CD48-4385-B964-01D49BE98E68}" type="presParOf" srcId="{4AA4DDB6-85BB-4C52-A164-2B6032D2EEB0}" destId="{97B242BC-3576-4EAB-8EF1-2212B31E39F3}" srcOrd="8" destOrd="0" presId="urn:microsoft.com/office/officeart/2008/layout/LinedList"/>
    <dgm:cxn modelId="{74186080-72A1-4026-B22A-3B0288C64F2E}" type="presParOf" srcId="{4AA4DDB6-85BB-4C52-A164-2B6032D2EEB0}" destId="{BD59254A-9596-4DC7-BADF-5F3206B96621}" srcOrd="9" destOrd="0" presId="urn:microsoft.com/office/officeart/2008/layout/LinedList"/>
    <dgm:cxn modelId="{0C04D3CE-1FE2-4D52-AAA8-5CB57D8CD103}" type="presParOf" srcId="{4AA4DDB6-85BB-4C52-A164-2B6032D2EEB0}" destId="{93773238-6757-4974-B8D5-EDEC45A7E10C}" srcOrd="10" destOrd="0" presId="urn:microsoft.com/office/officeart/2008/layout/LinedList"/>
    <dgm:cxn modelId="{AE07999B-D4E4-43D1-8D2C-93735C9BDAC5}" type="presParOf" srcId="{93773238-6757-4974-B8D5-EDEC45A7E10C}" destId="{E026B0B3-3ECB-471F-B33B-320D7093568A}" srcOrd="0" destOrd="0" presId="urn:microsoft.com/office/officeart/2008/layout/LinedList"/>
    <dgm:cxn modelId="{9BAE7DA8-491B-47B9-AD5F-0320B16D9C19}" type="presParOf" srcId="{93773238-6757-4974-B8D5-EDEC45A7E10C}" destId="{12B257E9-17A5-48D8-9A4D-0FA1C8D1F876}" srcOrd="1" destOrd="0" presId="urn:microsoft.com/office/officeart/2008/layout/LinedList"/>
    <dgm:cxn modelId="{38E383FA-74F3-4340-8FB0-AB7CF84BAE8B}" type="presParOf" srcId="{93773238-6757-4974-B8D5-EDEC45A7E10C}" destId="{2B5F8E88-ABEA-4B54-AD32-29298034204B}" srcOrd="2" destOrd="0" presId="urn:microsoft.com/office/officeart/2008/layout/LinedList"/>
    <dgm:cxn modelId="{B9D8C287-68A0-4CE5-B60A-7C0770762A17}" type="presParOf" srcId="{4AA4DDB6-85BB-4C52-A164-2B6032D2EEB0}" destId="{EF70ABE5-BB50-4D55-8DF2-1B1AF0012A99}" srcOrd="11" destOrd="0" presId="urn:microsoft.com/office/officeart/2008/layout/LinedList"/>
    <dgm:cxn modelId="{6F8EBC8A-7F32-40FA-B897-E60B7ED5AA84}" type="presParOf" srcId="{4AA4DDB6-85BB-4C52-A164-2B6032D2EEB0}" destId="{C4BE160F-6B7C-4B60-BB61-913120FDC579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077371-8E5C-4FE7-A908-3D7470A6862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59F4F1B5-8E2F-4DCA-A909-76289A73CE7E}">
      <dgm:prSet phldrT="[Text]" custT="1"/>
      <dgm:spPr/>
      <dgm:t>
        <a:bodyPr/>
        <a:lstStyle/>
        <a:p>
          <a:endParaRPr lang="de-DE" sz="2000" dirty="0"/>
        </a:p>
        <a:p>
          <a:r>
            <a:rPr lang="de-DE" sz="2000" dirty="0"/>
            <a:t>Wohl aller </a:t>
          </a:r>
        </a:p>
      </dgm:t>
    </dgm:pt>
    <dgm:pt modelId="{75A871DA-870B-43A0-976F-F93746BFFA41}" type="parTrans" cxnId="{DB929BD6-2112-4488-A196-6C3E8B79DD37}">
      <dgm:prSet/>
      <dgm:spPr/>
      <dgm:t>
        <a:bodyPr/>
        <a:lstStyle/>
        <a:p>
          <a:endParaRPr lang="de-DE"/>
        </a:p>
      </dgm:t>
    </dgm:pt>
    <dgm:pt modelId="{DC1D6980-012F-47C0-BDA5-635C4432FBC1}" type="sibTrans" cxnId="{DB929BD6-2112-4488-A196-6C3E8B79DD37}">
      <dgm:prSet/>
      <dgm:spPr/>
      <dgm:t>
        <a:bodyPr/>
        <a:lstStyle/>
        <a:p>
          <a:endParaRPr lang="de-DE"/>
        </a:p>
      </dgm:t>
    </dgm:pt>
    <dgm:pt modelId="{C085C3CB-C978-4F8D-863C-D57BB82836FE}">
      <dgm:prSet phldrT="[Text]" custT="1"/>
      <dgm:spPr>
        <a:solidFill>
          <a:srgbClr val="FFC000"/>
        </a:solidFill>
      </dgm:spPr>
      <dgm:t>
        <a:bodyPr/>
        <a:lstStyle/>
        <a:p>
          <a:r>
            <a:rPr lang="de-DE" sz="2000" dirty="0"/>
            <a:t>Konkurrenz</a:t>
          </a:r>
          <a:r>
            <a:rPr lang="de-DE" sz="4300" dirty="0"/>
            <a:t> </a:t>
          </a:r>
        </a:p>
      </dgm:t>
    </dgm:pt>
    <dgm:pt modelId="{DAE94B28-FD7A-4C0C-B378-989A3211C82F}" type="parTrans" cxnId="{0BFFD7BA-AC3C-44C8-A79F-CE8D536FB25A}">
      <dgm:prSet/>
      <dgm:spPr/>
      <dgm:t>
        <a:bodyPr/>
        <a:lstStyle/>
        <a:p>
          <a:endParaRPr lang="de-DE"/>
        </a:p>
      </dgm:t>
    </dgm:pt>
    <dgm:pt modelId="{6859264A-AEE7-42F9-A222-B36D2AC0F84A}" type="sibTrans" cxnId="{0BFFD7BA-AC3C-44C8-A79F-CE8D536FB25A}">
      <dgm:prSet/>
      <dgm:spPr/>
      <dgm:t>
        <a:bodyPr/>
        <a:lstStyle/>
        <a:p>
          <a:endParaRPr lang="de-DE"/>
        </a:p>
      </dgm:t>
    </dgm:pt>
    <dgm:pt modelId="{C40FB391-7795-4D0F-8E66-5A198BB148F0}">
      <dgm:prSet phldrT="[Text]" custT="1"/>
      <dgm:spPr>
        <a:solidFill>
          <a:srgbClr val="FF0000"/>
        </a:solidFill>
      </dgm:spPr>
      <dgm:t>
        <a:bodyPr/>
        <a:lstStyle/>
        <a:p>
          <a:r>
            <a:rPr lang="de-DE" sz="2000" dirty="0"/>
            <a:t>Gewinnstreben </a:t>
          </a:r>
        </a:p>
      </dgm:t>
    </dgm:pt>
    <dgm:pt modelId="{2A52BF62-C021-417A-97DC-AA5EA2910CC6}" type="parTrans" cxnId="{97116E41-29D9-46CD-8ED7-D399F0E20976}">
      <dgm:prSet/>
      <dgm:spPr/>
      <dgm:t>
        <a:bodyPr/>
        <a:lstStyle/>
        <a:p>
          <a:endParaRPr lang="de-DE"/>
        </a:p>
      </dgm:t>
    </dgm:pt>
    <dgm:pt modelId="{33453685-7B82-46E6-821A-66072499D2AD}" type="sibTrans" cxnId="{97116E41-29D9-46CD-8ED7-D399F0E20976}">
      <dgm:prSet/>
      <dgm:spPr/>
      <dgm:t>
        <a:bodyPr/>
        <a:lstStyle/>
        <a:p>
          <a:endParaRPr lang="de-DE"/>
        </a:p>
      </dgm:t>
    </dgm:pt>
    <dgm:pt modelId="{A43C5802-2E97-4F72-9AB2-B556BE67F530}" type="pres">
      <dgm:prSet presAssocID="{C1077371-8E5C-4FE7-A908-3D7470A68624}" presName="Name0" presStyleCnt="0">
        <dgm:presLayoutVars>
          <dgm:dir/>
          <dgm:animLvl val="lvl"/>
          <dgm:resizeHandles val="exact"/>
        </dgm:presLayoutVars>
      </dgm:prSet>
      <dgm:spPr/>
    </dgm:pt>
    <dgm:pt modelId="{4DA41041-6EFB-4AF4-AE81-FC353237DF7B}" type="pres">
      <dgm:prSet presAssocID="{59F4F1B5-8E2F-4DCA-A909-76289A73CE7E}" presName="Name8" presStyleCnt="0"/>
      <dgm:spPr/>
    </dgm:pt>
    <dgm:pt modelId="{9A433F13-4CC6-48B8-B337-D29E5BA610FF}" type="pres">
      <dgm:prSet presAssocID="{59F4F1B5-8E2F-4DCA-A909-76289A73CE7E}" presName="level" presStyleLbl="node1" presStyleIdx="0" presStyleCnt="3">
        <dgm:presLayoutVars>
          <dgm:chMax val="1"/>
          <dgm:bulletEnabled val="1"/>
        </dgm:presLayoutVars>
      </dgm:prSet>
      <dgm:spPr/>
    </dgm:pt>
    <dgm:pt modelId="{79D68CB5-F57D-43F2-8AD1-21C426AB89C4}" type="pres">
      <dgm:prSet presAssocID="{59F4F1B5-8E2F-4DCA-A909-76289A73CE7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CD0FB84-AB22-45F8-B0CB-1F4A183E56CE}" type="pres">
      <dgm:prSet presAssocID="{C085C3CB-C978-4F8D-863C-D57BB82836FE}" presName="Name8" presStyleCnt="0"/>
      <dgm:spPr/>
    </dgm:pt>
    <dgm:pt modelId="{626D9656-0470-4D49-A99A-D1B7D8E8E21A}" type="pres">
      <dgm:prSet presAssocID="{C085C3CB-C978-4F8D-863C-D57BB82836FE}" presName="level" presStyleLbl="node1" presStyleIdx="1" presStyleCnt="3">
        <dgm:presLayoutVars>
          <dgm:chMax val="1"/>
          <dgm:bulletEnabled val="1"/>
        </dgm:presLayoutVars>
      </dgm:prSet>
      <dgm:spPr/>
    </dgm:pt>
    <dgm:pt modelId="{E3CE3B69-C9CF-4A15-A364-089BB7F5A0EC}" type="pres">
      <dgm:prSet presAssocID="{C085C3CB-C978-4F8D-863C-D57BB82836F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B01B368-4AE5-4959-8743-FC5F8ADC5DCF}" type="pres">
      <dgm:prSet presAssocID="{C40FB391-7795-4D0F-8E66-5A198BB148F0}" presName="Name8" presStyleCnt="0"/>
      <dgm:spPr/>
    </dgm:pt>
    <dgm:pt modelId="{E18A84BA-E26C-4C24-A415-E265D5ABC79D}" type="pres">
      <dgm:prSet presAssocID="{C40FB391-7795-4D0F-8E66-5A198BB148F0}" presName="level" presStyleLbl="node1" presStyleIdx="2" presStyleCnt="3">
        <dgm:presLayoutVars>
          <dgm:chMax val="1"/>
          <dgm:bulletEnabled val="1"/>
        </dgm:presLayoutVars>
      </dgm:prSet>
      <dgm:spPr/>
    </dgm:pt>
    <dgm:pt modelId="{C643FCB8-329C-4539-8E30-408DFD4B75C1}" type="pres">
      <dgm:prSet presAssocID="{C40FB391-7795-4D0F-8E66-5A198BB148F0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97116E41-29D9-46CD-8ED7-D399F0E20976}" srcId="{C1077371-8E5C-4FE7-A908-3D7470A68624}" destId="{C40FB391-7795-4D0F-8E66-5A198BB148F0}" srcOrd="2" destOrd="0" parTransId="{2A52BF62-C021-417A-97DC-AA5EA2910CC6}" sibTransId="{33453685-7B82-46E6-821A-66072499D2AD}"/>
    <dgm:cxn modelId="{2901E24A-EEF1-458F-97CB-7E8798756DB8}" type="presOf" srcId="{C1077371-8E5C-4FE7-A908-3D7470A68624}" destId="{A43C5802-2E97-4F72-9AB2-B556BE67F530}" srcOrd="0" destOrd="0" presId="urn:microsoft.com/office/officeart/2005/8/layout/pyramid1"/>
    <dgm:cxn modelId="{7B93177C-A10E-4D54-8594-9830A81AC5E0}" type="presOf" srcId="{59F4F1B5-8E2F-4DCA-A909-76289A73CE7E}" destId="{79D68CB5-F57D-43F2-8AD1-21C426AB89C4}" srcOrd="1" destOrd="0" presId="urn:microsoft.com/office/officeart/2005/8/layout/pyramid1"/>
    <dgm:cxn modelId="{E8312E7C-61B8-4CE1-BC46-FC8A6E69F66F}" type="presOf" srcId="{59F4F1B5-8E2F-4DCA-A909-76289A73CE7E}" destId="{9A433F13-4CC6-48B8-B337-D29E5BA610FF}" srcOrd="0" destOrd="0" presId="urn:microsoft.com/office/officeart/2005/8/layout/pyramid1"/>
    <dgm:cxn modelId="{37EC1881-C079-4ED8-BBD0-5F6CEF0A6BF7}" type="presOf" srcId="{C085C3CB-C978-4F8D-863C-D57BB82836FE}" destId="{E3CE3B69-C9CF-4A15-A364-089BB7F5A0EC}" srcOrd="1" destOrd="0" presId="urn:microsoft.com/office/officeart/2005/8/layout/pyramid1"/>
    <dgm:cxn modelId="{71603AA0-E0D4-4B35-A617-70DCA2648F42}" type="presOf" srcId="{C085C3CB-C978-4F8D-863C-D57BB82836FE}" destId="{626D9656-0470-4D49-A99A-D1B7D8E8E21A}" srcOrd="0" destOrd="0" presId="urn:microsoft.com/office/officeart/2005/8/layout/pyramid1"/>
    <dgm:cxn modelId="{F43B80A0-3A78-45E3-9CFA-F8FB7BBA7E07}" type="presOf" srcId="{C40FB391-7795-4D0F-8E66-5A198BB148F0}" destId="{E18A84BA-E26C-4C24-A415-E265D5ABC79D}" srcOrd="0" destOrd="0" presId="urn:microsoft.com/office/officeart/2005/8/layout/pyramid1"/>
    <dgm:cxn modelId="{78D1D4A8-3E39-4076-BE11-6579FAF9F1A1}" type="presOf" srcId="{C40FB391-7795-4D0F-8E66-5A198BB148F0}" destId="{C643FCB8-329C-4539-8E30-408DFD4B75C1}" srcOrd="1" destOrd="0" presId="urn:microsoft.com/office/officeart/2005/8/layout/pyramid1"/>
    <dgm:cxn modelId="{0BFFD7BA-AC3C-44C8-A79F-CE8D536FB25A}" srcId="{C1077371-8E5C-4FE7-A908-3D7470A68624}" destId="{C085C3CB-C978-4F8D-863C-D57BB82836FE}" srcOrd="1" destOrd="0" parTransId="{DAE94B28-FD7A-4C0C-B378-989A3211C82F}" sibTransId="{6859264A-AEE7-42F9-A222-B36D2AC0F84A}"/>
    <dgm:cxn modelId="{DB929BD6-2112-4488-A196-6C3E8B79DD37}" srcId="{C1077371-8E5C-4FE7-A908-3D7470A68624}" destId="{59F4F1B5-8E2F-4DCA-A909-76289A73CE7E}" srcOrd="0" destOrd="0" parTransId="{75A871DA-870B-43A0-976F-F93746BFFA41}" sibTransId="{DC1D6980-012F-47C0-BDA5-635C4432FBC1}"/>
    <dgm:cxn modelId="{BA26C476-BA32-4CB6-AA6B-93087463356C}" type="presParOf" srcId="{A43C5802-2E97-4F72-9AB2-B556BE67F530}" destId="{4DA41041-6EFB-4AF4-AE81-FC353237DF7B}" srcOrd="0" destOrd="0" presId="urn:microsoft.com/office/officeart/2005/8/layout/pyramid1"/>
    <dgm:cxn modelId="{37FD56B9-E68F-43DC-B7AA-45CF08BBE91C}" type="presParOf" srcId="{4DA41041-6EFB-4AF4-AE81-FC353237DF7B}" destId="{9A433F13-4CC6-48B8-B337-D29E5BA610FF}" srcOrd="0" destOrd="0" presId="urn:microsoft.com/office/officeart/2005/8/layout/pyramid1"/>
    <dgm:cxn modelId="{92BB214A-41E4-4A1E-95D1-56C30C671864}" type="presParOf" srcId="{4DA41041-6EFB-4AF4-AE81-FC353237DF7B}" destId="{79D68CB5-F57D-43F2-8AD1-21C426AB89C4}" srcOrd="1" destOrd="0" presId="urn:microsoft.com/office/officeart/2005/8/layout/pyramid1"/>
    <dgm:cxn modelId="{B82F9D4E-8AD9-47F9-AFA1-1805B5D5BAA0}" type="presParOf" srcId="{A43C5802-2E97-4F72-9AB2-B556BE67F530}" destId="{1CD0FB84-AB22-45F8-B0CB-1F4A183E56CE}" srcOrd="1" destOrd="0" presId="urn:microsoft.com/office/officeart/2005/8/layout/pyramid1"/>
    <dgm:cxn modelId="{57806317-9785-4966-BCCE-82CC9A683D4A}" type="presParOf" srcId="{1CD0FB84-AB22-45F8-B0CB-1F4A183E56CE}" destId="{626D9656-0470-4D49-A99A-D1B7D8E8E21A}" srcOrd="0" destOrd="0" presId="urn:microsoft.com/office/officeart/2005/8/layout/pyramid1"/>
    <dgm:cxn modelId="{BFBB26D1-40B4-4C03-A2CE-D9E535B375EA}" type="presParOf" srcId="{1CD0FB84-AB22-45F8-B0CB-1F4A183E56CE}" destId="{E3CE3B69-C9CF-4A15-A364-089BB7F5A0EC}" srcOrd="1" destOrd="0" presId="urn:microsoft.com/office/officeart/2005/8/layout/pyramid1"/>
    <dgm:cxn modelId="{F37F511C-469F-4A5B-AA1E-748E007956A0}" type="presParOf" srcId="{A43C5802-2E97-4F72-9AB2-B556BE67F530}" destId="{9B01B368-4AE5-4959-8743-FC5F8ADC5DCF}" srcOrd="2" destOrd="0" presId="urn:microsoft.com/office/officeart/2005/8/layout/pyramid1"/>
    <dgm:cxn modelId="{1EB9620A-A929-4730-A3DE-F56411BF8B21}" type="presParOf" srcId="{9B01B368-4AE5-4959-8743-FC5F8ADC5DCF}" destId="{E18A84BA-E26C-4C24-A415-E265D5ABC79D}" srcOrd="0" destOrd="0" presId="urn:microsoft.com/office/officeart/2005/8/layout/pyramid1"/>
    <dgm:cxn modelId="{7D9D17D8-D60D-4775-A983-8949A93CB421}" type="presParOf" srcId="{9B01B368-4AE5-4959-8743-FC5F8ADC5DCF}" destId="{C643FCB8-329C-4539-8E30-408DFD4B75C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077371-8E5C-4FE7-A908-3D7470A6862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59F4F1B5-8E2F-4DCA-A909-76289A73CE7E}">
      <dgm:prSet phldrT="[Text]" custT="1"/>
      <dgm:spPr/>
      <dgm:t>
        <a:bodyPr/>
        <a:lstStyle/>
        <a:p>
          <a:endParaRPr lang="de-DE" sz="2000" dirty="0"/>
        </a:p>
        <a:p>
          <a:r>
            <a:rPr lang="de-DE" sz="2000" dirty="0"/>
            <a:t>Wohl aller </a:t>
          </a:r>
        </a:p>
      </dgm:t>
    </dgm:pt>
    <dgm:pt modelId="{75A871DA-870B-43A0-976F-F93746BFFA41}" type="parTrans" cxnId="{DB929BD6-2112-4488-A196-6C3E8B79DD37}">
      <dgm:prSet/>
      <dgm:spPr/>
      <dgm:t>
        <a:bodyPr/>
        <a:lstStyle/>
        <a:p>
          <a:endParaRPr lang="de-DE"/>
        </a:p>
      </dgm:t>
    </dgm:pt>
    <dgm:pt modelId="{DC1D6980-012F-47C0-BDA5-635C4432FBC1}" type="sibTrans" cxnId="{DB929BD6-2112-4488-A196-6C3E8B79DD37}">
      <dgm:prSet/>
      <dgm:spPr/>
      <dgm:t>
        <a:bodyPr/>
        <a:lstStyle/>
        <a:p>
          <a:endParaRPr lang="de-DE"/>
        </a:p>
      </dgm:t>
    </dgm:pt>
    <dgm:pt modelId="{C085C3CB-C978-4F8D-863C-D57BB82836FE}">
      <dgm:prSet phldrT="[Text]" custT="1"/>
      <dgm:spPr>
        <a:solidFill>
          <a:srgbClr val="FFC000"/>
        </a:solidFill>
      </dgm:spPr>
      <dgm:t>
        <a:bodyPr/>
        <a:lstStyle/>
        <a:p>
          <a:r>
            <a:rPr lang="de-DE" sz="2000" dirty="0"/>
            <a:t>Kooperation </a:t>
          </a:r>
        </a:p>
      </dgm:t>
    </dgm:pt>
    <dgm:pt modelId="{DAE94B28-FD7A-4C0C-B378-989A3211C82F}" type="parTrans" cxnId="{0BFFD7BA-AC3C-44C8-A79F-CE8D536FB25A}">
      <dgm:prSet/>
      <dgm:spPr/>
      <dgm:t>
        <a:bodyPr/>
        <a:lstStyle/>
        <a:p>
          <a:endParaRPr lang="de-DE"/>
        </a:p>
      </dgm:t>
    </dgm:pt>
    <dgm:pt modelId="{6859264A-AEE7-42F9-A222-B36D2AC0F84A}" type="sibTrans" cxnId="{0BFFD7BA-AC3C-44C8-A79F-CE8D536FB25A}">
      <dgm:prSet/>
      <dgm:spPr/>
      <dgm:t>
        <a:bodyPr/>
        <a:lstStyle/>
        <a:p>
          <a:endParaRPr lang="de-DE"/>
        </a:p>
      </dgm:t>
    </dgm:pt>
    <dgm:pt modelId="{C40FB391-7795-4D0F-8E66-5A198BB148F0}">
      <dgm:prSet phldrT="[Text]" custT="1"/>
      <dgm:spPr>
        <a:solidFill>
          <a:srgbClr val="FF0000"/>
        </a:solidFill>
      </dgm:spPr>
      <dgm:t>
        <a:bodyPr/>
        <a:lstStyle/>
        <a:p>
          <a:r>
            <a:rPr lang="de-DE" sz="2000" dirty="0"/>
            <a:t>Gemeinwohlstreben </a:t>
          </a:r>
        </a:p>
      </dgm:t>
    </dgm:pt>
    <dgm:pt modelId="{2A52BF62-C021-417A-97DC-AA5EA2910CC6}" type="parTrans" cxnId="{97116E41-29D9-46CD-8ED7-D399F0E20976}">
      <dgm:prSet/>
      <dgm:spPr/>
      <dgm:t>
        <a:bodyPr/>
        <a:lstStyle/>
        <a:p>
          <a:endParaRPr lang="de-DE"/>
        </a:p>
      </dgm:t>
    </dgm:pt>
    <dgm:pt modelId="{33453685-7B82-46E6-821A-66072499D2AD}" type="sibTrans" cxnId="{97116E41-29D9-46CD-8ED7-D399F0E20976}">
      <dgm:prSet/>
      <dgm:spPr/>
      <dgm:t>
        <a:bodyPr/>
        <a:lstStyle/>
        <a:p>
          <a:endParaRPr lang="de-DE"/>
        </a:p>
      </dgm:t>
    </dgm:pt>
    <dgm:pt modelId="{A43C5802-2E97-4F72-9AB2-B556BE67F530}" type="pres">
      <dgm:prSet presAssocID="{C1077371-8E5C-4FE7-A908-3D7470A68624}" presName="Name0" presStyleCnt="0">
        <dgm:presLayoutVars>
          <dgm:dir/>
          <dgm:animLvl val="lvl"/>
          <dgm:resizeHandles val="exact"/>
        </dgm:presLayoutVars>
      </dgm:prSet>
      <dgm:spPr/>
    </dgm:pt>
    <dgm:pt modelId="{4DA41041-6EFB-4AF4-AE81-FC353237DF7B}" type="pres">
      <dgm:prSet presAssocID="{59F4F1B5-8E2F-4DCA-A909-76289A73CE7E}" presName="Name8" presStyleCnt="0"/>
      <dgm:spPr/>
    </dgm:pt>
    <dgm:pt modelId="{9A433F13-4CC6-48B8-B337-D29E5BA610FF}" type="pres">
      <dgm:prSet presAssocID="{59F4F1B5-8E2F-4DCA-A909-76289A73CE7E}" presName="level" presStyleLbl="node1" presStyleIdx="0" presStyleCnt="3">
        <dgm:presLayoutVars>
          <dgm:chMax val="1"/>
          <dgm:bulletEnabled val="1"/>
        </dgm:presLayoutVars>
      </dgm:prSet>
      <dgm:spPr/>
    </dgm:pt>
    <dgm:pt modelId="{79D68CB5-F57D-43F2-8AD1-21C426AB89C4}" type="pres">
      <dgm:prSet presAssocID="{59F4F1B5-8E2F-4DCA-A909-76289A73CE7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CD0FB84-AB22-45F8-B0CB-1F4A183E56CE}" type="pres">
      <dgm:prSet presAssocID="{C085C3CB-C978-4F8D-863C-D57BB82836FE}" presName="Name8" presStyleCnt="0"/>
      <dgm:spPr/>
    </dgm:pt>
    <dgm:pt modelId="{626D9656-0470-4D49-A99A-D1B7D8E8E21A}" type="pres">
      <dgm:prSet presAssocID="{C085C3CB-C978-4F8D-863C-D57BB82836FE}" presName="level" presStyleLbl="node1" presStyleIdx="1" presStyleCnt="3">
        <dgm:presLayoutVars>
          <dgm:chMax val="1"/>
          <dgm:bulletEnabled val="1"/>
        </dgm:presLayoutVars>
      </dgm:prSet>
      <dgm:spPr/>
    </dgm:pt>
    <dgm:pt modelId="{E3CE3B69-C9CF-4A15-A364-089BB7F5A0EC}" type="pres">
      <dgm:prSet presAssocID="{C085C3CB-C978-4F8D-863C-D57BB82836F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B01B368-4AE5-4959-8743-FC5F8ADC5DCF}" type="pres">
      <dgm:prSet presAssocID="{C40FB391-7795-4D0F-8E66-5A198BB148F0}" presName="Name8" presStyleCnt="0"/>
      <dgm:spPr/>
    </dgm:pt>
    <dgm:pt modelId="{E18A84BA-E26C-4C24-A415-E265D5ABC79D}" type="pres">
      <dgm:prSet presAssocID="{C40FB391-7795-4D0F-8E66-5A198BB148F0}" presName="level" presStyleLbl="node1" presStyleIdx="2" presStyleCnt="3">
        <dgm:presLayoutVars>
          <dgm:chMax val="1"/>
          <dgm:bulletEnabled val="1"/>
        </dgm:presLayoutVars>
      </dgm:prSet>
      <dgm:spPr/>
    </dgm:pt>
    <dgm:pt modelId="{C643FCB8-329C-4539-8E30-408DFD4B75C1}" type="pres">
      <dgm:prSet presAssocID="{C40FB391-7795-4D0F-8E66-5A198BB148F0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6940B24-8F2F-4F9A-B228-8E41A9F63DEF}" type="presOf" srcId="{C085C3CB-C978-4F8D-863C-D57BB82836FE}" destId="{626D9656-0470-4D49-A99A-D1B7D8E8E21A}" srcOrd="0" destOrd="0" presId="urn:microsoft.com/office/officeart/2005/8/layout/pyramid1"/>
    <dgm:cxn modelId="{DDDD552B-913F-4201-94D0-0FB4CCBE688F}" type="presOf" srcId="{C40FB391-7795-4D0F-8E66-5A198BB148F0}" destId="{E18A84BA-E26C-4C24-A415-E265D5ABC79D}" srcOrd="0" destOrd="0" presId="urn:microsoft.com/office/officeart/2005/8/layout/pyramid1"/>
    <dgm:cxn modelId="{97116E41-29D9-46CD-8ED7-D399F0E20976}" srcId="{C1077371-8E5C-4FE7-A908-3D7470A68624}" destId="{C40FB391-7795-4D0F-8E66-5A198BB148F0}" srcOrd="2" destOrd="0" parTransId="{2A52BF62-C021-417A-97DC-AA5EA2910CC6}" sibTransId="{33453685-7B82-46E6-821A-66072499D2AD}"/>
    <dgm:cxn modelId="{068D1C78-7BEC-474D-A13A-7D761D13F859}" type="presOf" srcId="{C085C3CB-C978-4F8D-863C-D57BB82836FE}" destId="{E3CE3B69-C9CF-4A15-A364-089BB7F5A0EC}" srcOrd="1" destOrd="0" presId="urn:microsoft.com/office/officeart/2005/8/layout/pyramid1"/>
    <dgm:cxn modelId="{4245667F-300B-40E3-93FD-54F56135A853}" type="presOf" srcId="{C1077371-8E5C-4FE7-A908-3D7470A68624}" destId="{A43C5802-2E97-4F72-9AB2-B556BE67F530}" srcOrd="0" destOrd="0" presId="urn:microsoft.com/office/officeart/2005/8/layout/pyramid1"/>
    <dgm:cxn modelId="{04E69783-F1A5-4EC8-983F-F80AFAFA0739}" type="presOf" srcId="{C40FB391-7795-4D0F-8E66-5A198BB148F0}" destId="{C643FCB8-329C-4539-8E30-408DFD4B75C1}" srcOrd="1" destOrd="0" presId="urn:microsoft.com/office/officeart/2005/8/layout/pyramid1"/>
    <dgm:cxn modelId="{0BFFD7BA-AC3C-44C8-A79F-CE8D536FB25A}" srcId="{C1077371-8E5C-4FE7-A908-3D7470A68624}" destId="{C085C3CB-C978-4F8D-863C-D57BB82836FE}" srcOrd="1" destOrd="0" parTransId="{DAE94B28-FD7A-4C0C-B378-989A3211C82F}" sibTransId="{6859264A-AEE7-42F9-A222-B36D2AC0F84A}"/>
    <dgm:cxn modelId="{9C0832C9-8C99-4932-B9B9-6B83AAA386AF}" type="presOf" srcId="{59F4F1B5-8E2F-4DCA-A909-76289A73CE7E}" destId="{79D68CB5-F57D-43F2-8AD1-21C426AB89C4}" srcOrd="1" destOrd="0" presId="urn:microsoft.com/office/officeart/2005/8/layout/pyramid1"/>
    <dgm:cxn modelId="{1EECA5D2-C297-4461-9D57-175583BB2230}" type="presOf" srcId="{59F4F1B5-8E2F-4DCA-A909-76289A73CE7E}" destId="{9A433F13-4CC6-48B8-B337-D29E5BA610FF}" srcOrd="0" destOrd="0" presId="urn:microsoft.com/office/officeart/2005/8/layout/pyramid1"/>
    <dgm:cxn modelId="{DB929BD6-2112-4488-A196-6C3E8B79DD37}" srcId="{C1077371-8E5C-4FE7-A908-3D7470A68624}" destId="{59F4F1B5-8E2F-4DCA-A909-76289A73CE7E}" srcOrd="0" destOrd="0" parTransId="{75A871DA-870B-43A0-976F-F93746BFFA41}" sibTransId="{DC1D6980-012F-47C0-BDA5-635C4432FBC1}"/>
    <dgm:cxn modelId="{6A0C7FAA-05DB-4C2B-A3FE-EC4159444E0B}" type="presParOf" srcId="{A43C5802-2E97-4F72-9AB2-B556BE67F530}" destId="{4DA41041-6EFB-4AF4-AE81-FC353237DF7B}" srcOrd="0" destOrd="0" presId="urn:microsoft.com/office/officeart/2005/8/layout/pyramid1"/>
    <dgm:cxn modelId="{727D4209-25C3-4819-8F16-13B1A3010B5A}" type="presParOf" srcId="{4DA41041-6EFB-4AF4-AE81-FC353237DF7B}" destId="{9A433F13-4CC6-48B8-B337-D29E5BA610FF}" srcOrd="0" destOrd="0" presId="urn:microsoft.com/office/officeart/2005/8/layout/pyramid1"/>
    <dgm:cxn modelId="{136C875A-7BA5-43C3-AB29-F3DEED952D2A}" type="presParOf" srcId="{4DA41041-6EFB-4AF4-AE81-FC353237DF7B}" destId="{79D68CB5-F57D-43F2-8AD1-21C426AB89C4}" srcOrd="1" destOrd="0" presId="urn:microsoft.com/office/officeart/2005/8/layout/pyramid1"/>
    <dgm:cxn modelId="{85CA3B71-CC9E-4D34-A199-94622E193701}" type="presParOf" srcId="{A43C5802-2E97-4F72-9AB2-B556BE67F530}" destId="{1CD0FB84-AB22-45F8-B0CB-1F4A183E56CE}" srcOrd="1" destOrd="0" presId="urn:microsoft.com/office/officeart/2005/8/layout/pyramid1"/>
    <dgm:cxn modelId="{A4B49791-3D39-4E60-A712-006C7403F664}" type="presParOf" srcId="{1CD0FB84-AB22-45F8-B0CB-1F4A183E56CE}" destId="{626D9656-0470-4D49-A99A-D1B7D8E8E21A}" srcOrd="0" destOrd="0" presId="urn:microsoft.com/office/officeart/2005/8/layout/pyramid1"/>
    <dgm:cxn modelId="{5AA8AD51-82F4-4E8D-95F9-69FCA0F34B16}" type="presParOf" srcId="{1CD0FB84-AB22-45F8-B0CB-1F4A183E56CE}" destId="{E3CE3B69-C9CF-4A15-A364-089BB7F5A0EC}" srcOrd="1" destOrd="0" presId="urn:microsoft.com/office/officeart/2005/8/layout/pyramid1"/>
    <dgm:cxn modelId="{68F9602F-875E-40A7-9CAE-2285B1B98693}" type="presParOf" srcId="{A43C5802-2E97-4F72-9AB2-B556BE67F530}" destId="{9B01B368-4AE5-4959-8743-FC5F8ADC5DCF}" srcOrd="2" destOrd="0" presId="urn:microsoft.com/office/officeart/2005/8/layout/pyramid1"/>
    <dgm:cxn modelId="{E639B27C-29CB-4060-8E54-FCC44272889A}" type="presParOf" srcId="{9B01B368-4AE5-4959-8743-FC5F8ADC5DCF}" destId="{E18A84BA-E26C-4C24-A415-E265D5ABC79D}" srcOrd="0" destOrd="0" presId="urn:microsoft.com/office/officeart/2005/8/layout/pyramid1"/>
    <dgm:cxn modelId="{27C7E2D8-9B98-4056-9CF5-2D7EA8CA680A}" type="presParOf" srcId="{9B01B368-4AE5-4959-8743-FC5F8ADC5DCF}" destId="{C643FCB8-329C-4539-8E30-408DFD4B75C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514608-7CEB-433F-B2FB-7E11346DCE57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35EE442-0CED-4FAA-80AF-2DF386DAFEBB}">
      <dgm:prSet phldrT="[Text]" custT="1"/>
      <dgm:spPr>
        <a:solidFill>
          <a:srgbClr val="008080"/>
        </a:solidFill>
        <a:ln>
          <a:solidFill>
            <a:srgbClr val="006260"/>
          </a:solidFill>
        </a:ln>
      </dgm:spPr>
      <dgm:t>
        <a:bodyPr/>
        <a:lstStyle/>
        <a:p>
          <a:r>
            <a:rPr lang="de-DE" sz="2000" dirty="0"/>
            <a:t>Menschenwürde </a:t>
          </a:r>
        </a:p>
      </dgm:t>
    </dgm:pt>
    <dgm:pt modelId="{71E380B2-470F-4EC7-A369-FECA07A8128E}" type="parTrans" cxnId="{B69DFC85-2754-4345-9AE4-2ABD2FEC0632}">
      <dgm:prSet/>
      <dgm:spPr/>
      <dgm:t>
        <a:bodyPr/>
        <a:lstStyle/>
        <a:p>
          <a:endParaRPr lang="de-DE"/>
        </a:p>
      </dgm:t>
    </dgm:pt>
    <dgm:pt modelId="{742A365F-189D-438A-9B5D-70002159BAB8}" type="sibTrans" cxnId="{B69DFC85-2754-4345-9AE4-2ABD2FEC0632}">
      <dgm:prSet/>
      <dgm:spPr/>
      <dgm:t>
        <a:bodyPr/>
        <a:lstStyle/>
        <a:p>
          <a:endParaRPr lang="de-DE"/>
        </a:p>
      </dgm:t>
    </dgm:pt>
    <dgm:pt modelId="{EF3380AA-A879-4745-86C5-D32E634B340B}">
      <dgm:prSet phldrT="[Text]" custT="1"/>
      <dgm:spPr>
        <a:solidFill>
          <a:srgbClr val="008080"/>
        </a:solidFill>
        <a:ln>
          <a:solidFill>
            <a:srgbClr val="006260"/>
          </a:solidFill>
        </a:ln>
      </dgm:spPr>
      <dgm:t>
        <a:bodyPr/>
        <a:lstStyle/>
        <a:p>
          <a:r>
            <a:rPr lang="de-DE" sz="2000" dirty="0"/>
            <a:t>Solidarität</a:t>
          </a:r>
        </a:p>
      </dgm:t>
    </dgm:pt>
    <dgm:pt modelId="{6D778E62-6F9C-48F3-8B4B-86281EBEDAD5}" type="parTrans" cxnId="{C00B01D6-FA88-48CC-B374-6B600E7538E7}">
      <dgm:prSet/>
      <dgm:spPr/>
      <dgm:t>
        <a:bodyPr/>
        <a:lstStyle/>
        <a:p>
          <a:endParaRPr lang="de-DE"/>
        </a:p>
      </dgm:t>
    </dgm:pt>
    <dgm:pt modelId="{30BCFF38-00B1-4BDC-930C-FCC8BCE4D0A0}" type="sibTrans" cxnId="{C00B01D6-FA88-48CC-B374-6B600E7538E7}">
      <dgm:prSet/>
      <dgm:spPr/>
      <dgm:t>
        <a:bodyPr/>
        <a:lstStyle/>
        <a:p>
          <a:endParaRPr lang="de-DE"/>
        </a:p>
      </dgm:t>
    </dgm:pt>
    <dgm:pt modelId="{6B35E58C-43C9-4CE6-B1DF-32F93A7807DA}">
      <dgm:prSet phldrT="[Text]" custT="1"/>
      <dgm:spPr>
        <a:solidFill>
          <a:srgbClr val="008080"/>
        </a:solidFill>
        <a:ln>
          <a:solidFill>
            <a:srgbClr val="006260"/>
          </a:solidFill>
        </a:ln>
      </dgm:spPr>
      <dgm:t>
        <a:bodyPr/>
        <a:lstStyle/>
        <a:p>
          <a:r>
            <a:rPr lang="de-DE" sz="2000" dirty="0"/>
            <a:t>Ökologische</a:t>
          </a:r>
          <a:r>
            <a:rPr lang="de-DE" sz="1900" dirty="0"/>
            <a:t> </a:t>
          </a:r>
          <a:r>
            <a:rPr lang="de-DE" sz="2000" dirty="0"/>
            <a:t>Nachhaltigkeit </a:t>
          </a:r>
        </a:p>
      </dgm:t>
    </dgm:pt>
    <dgm:pt modelId="{7A9C6ABF-21AA-4758-9E42-4BD3D1C6D5D1}" type="parTrans" cxnId="{034289AB-61E2-4019-BA88-577A68048387}">
      <dgm:prSet/>
      <dgm:spPr/>
      <dgm:t>
        <a:bodyPr/>
        <a:lstStyle/>
        <a:p>
          <a:endParaRPr lang="de-DE"/>
        </a:p>
      </dgm:t>
    </dgm:pt>
    <dgm:pt modelId="{AA66D8FD-F2BB-4FFD-A1A3-0A6B9A0DE754}" type="sibTrans" cxnId="{034289AB-61E2-4019-BA88-577A68048387}">
      <dgm:prSet/>
      <dgm:spPr/>
      <dgm:t>
        <a:bodyPr/>
        <a:lstStyle/>
        <a:p>
          <a:endParaRPr lang="de-DE"/>
        </a:p>
      </dgm:t>
    </dgm:pt>
    <dgm:pt modelId="{EC84C4E4-3BD8-4DB8-A7CF-E8D1ADAD5DF1}">
      <dgm:prSet phldrT="[Text]" custT="1"/>
      <dgm:spPr>
        <a:solidFill>
          <a:srgbClr val="008080"/>
        </a:solidFill>
        <a:ln>
          <a:solidFill>
            <a:srgbClr val="006260"/>
          </a:solidFill>
        </a:ln>
      </dgm:spPr>
      <dgm:t>
        <a:bodyPr/>
        <a:lstStyle/>
        <a:p>
          <a:r>
            <a:rPr lang="de-DE" sz="2000" dirty="0"/>
            <a:t>Transparenz und Mitentscheidung </a:t>
          </a:r>
        </a:p>
      </dgm:t>
    </dgm:pt>
    <dgm:pt modelId="{EDD90853-B486-4F17-9942-F7FC1745B9CD}" type="parTrans" cxnId="{C0EBD755-C4DA-45FC-BA1B-E85DDA288289}">
      <dgm:prSet/>
      <dgm:spPr/>
      <dgm:t>
        <a:bodyPr/>
        <a:lstStyle/>
        <a:p>
          <a:endParaRPr lang="de-DE"/>
        </a:p>
      </dgm:t>
    </dgm:pt>
    <dgm:pt modelId="{D23F9485-5A53-49EE-9629-A2E9723E3457}" type="sibTrans" cxnId="{C0EBD755-C4DA-45FC-BA1B-E85DDA288289}">
      <dgm:prSet/>
      <dgm:spPr/>
      <dgm:t>
        <a:bodyPr/>
        <a:lstStyle/>
        <a:p>
          <a:endParaRPr lang="de-DE"/>
        </a:p>
      </dgm:t>
    </dgm:pt>
    <dgm:pt modelId="{5EDC51EA-FBDB-3C41-A027-9D3E63A86200}">
      <dgm:prSet phldrT="[Text]" custT="1"/>
      <dgm:spPr>
        <a:solidFill>
          <a:srgbClr val="008080"/>
        </a:solidFill>
        <a:ln>
          <a:solidFill>
            <a:srgbClr val="006260"/>
          </a:solidFill>
        </a:ln>
      </dgm:spPr>
      <dgm:t>
        <a:bodyPr/>
        <a:lstStyle/>
        <a:p>
          <a:r>
            <a:rPr lang="de-DE" sz="2000" dirty="0"/>
            <a:t>Soziale Gerechtigkeit </a:t>
          </a:r>
        </a:p>
      </dgm:t>
    </dgm:pt>
    <dgm:pt modelId="{612DE98F-90BF-A14D-B6B3-AA50C3B5D135}" type="parTrans" cxnId="{031362BF-DEF7-F449-BDB0-4F0272C2985D}">
      <dgm:prSet/>
      <dgm:spPr/>
      <dgm:t>
        <a:bodyPr/>
        <a:lstStyle/>
        <a:p>
          <a:endParaRPr lang="de-DE"/>
        </a:p>
      </dgm:t>
    </dgm:pt>
    <dgm:pt modelId="{6ABF8C3E-D350-8740-A4E1-3AECE647A0FE}" type="sibTrans" cxnId="{031362BF-DEF7-F449-BDB0-4F0272C2985D}">
      <dgm:prSet/>
      <dgm:spPr/>
      <dgm:t>
        <a:bodyPr/>
        <a:lstStyle/>
        <a:p>
          <a:endParaRPr lang="de-DE"/>
        </a:p>
      </dgm:t>
    </dgm:pt>
    <dgm:pt modelId="{51AAA89C-372E-40D9-B3CA-8D7C3537141E}" type="pres">
      <dgm:prSet presAssocID="{15514608-7CEB-433F-B2FB-7E11346DCE57}" presName="Name0" presStyleCnt="0">
        <dgm:presLayoutVars>
          <dgm:dir/>
          <dgm:resizeHandles val="exact"/>
        </dgm:presLayoutVars>
      </dgm:prSet>
      <dgm:spPr/>
    </dgm:pt>
    <dgm:pt modelId="{9F4FEA9E-FA63-4FD2-A4CC-96439F99CA21}" type="pres">
      <dgm:prSet presAssocID="{15514608-7CEB-433F-B2FB-7E11346DCE57}" presName="cycle" presStyleCnt="0"/>
      <dgm:spPr/>
    </dgm:pt>
    <dgm:pt modelId="{00312354-6F90-4F04-B51F-573AD1445AA4}" type="pres">
      <dgm:prSet presAssocID="{035EE442-0CED-4FAA-80AF-2DF386DAFEBB}" presName="nodeFirstNode" presStyleLbl="node1" presStyleIdx="0" presStyleCnt="5" custScaleX="115321">
        <dgm:presLayoutVars>
          <dgm:bulletEnabled val="1"/>
        </dgm:presLayoutVars>
      </dgm:prSet>
      <dgm:spPr/>
    </dgm:pt>
    <dgm:pt modelId="{BD256545-A1A0-40EF-80F8-99CEB10434FE}" type="pres">
      <dgm:prSet presAssocID="{742A365F-189D-438A-9B5D-70002159BAB8}" presName="sibTransFirstNode" presStyleLbl="bgShp" presStyleIdx="0" presStyleCnt="1"/>
      <dgm:spPr/>
    </dgm:pt>
    <dgm:pt modelId="{DD085FA5-A3F7-4449-9641-F548687B1D4A}" type="pres">
      <dgm:prSet presAssocID="{EF3380AA-A879-4745-86C5-D32E634B340B}" presName="nodeFollowingNodes" presStyleLbl="node1" presStyleIdx="1" presStyleCnt="5" custScaleX="116585">
        <dgm:presLayoutVars>
          <dgm:bulletEnabled val="1"/>
        </dgm:presLayoutVars>
      </dgm:prSet>
      <dgm:spPr/>
    </dgm:pt>
    <dgm:pt modelId="{3886B23E-FF23-4842-862F-E561C64C55AE}" type="pres">
      <dgm:prSet presAssocID="{5EDC51EA-FBDB-3C41-A027-9D3E63A86200}" presName="nodeFollowingNodes" presStyleLbl="node1" presStyleIdx="2" presStyleCnt="5" custRadScaleRad="86729" custRadScaleInc="-30599">
        <dgm:presLayoutVars>
          <dgm:bulletEnabled val="1"/>
        </dgm:presLayoutVars>
      </dgm:prSet>
      <dgm:spPr/>
    </dgm:pt>
    <dgm:pt modelId="{83C32375-850F-41B3-8D61-F242500A2B80}" type="pres">
      <dgm:prSet presAssocID="{6B35E58C-43C9-4CE6-B1DF-32F93A7807DA}" presName="nodeFollowingNodes" presStyleLbl="node1" presStyleIdx="3" presStyleCnt="5" custScaleX="117449" custScaleY="99286" custRadScaleRad="89692" custRadScaleInc="32842">
        <dgm:presLayoutVars>
          <dgm:bulletEnabled val="1"/>
        </dgm:presLayoutVars>
      </dgm:prSet>
      <dgm:spPr/>
    </dgm:pt>
    <dgm:pt modelId="{4A93BD28-7A5E-4BD7-8BCC-6B72D519B3BF}" type="pres">
      <dgm:prSet presAssocID="{EC84C4E4-3BD8-4DB8-A7CF-E8D1ADAD5DF1}" presName="nodeFollowingNodes" presStyleLbl="node1" presStyleIdx="4" presStyleCnt="5" custScaleX="111677">
        <dgm:presLayoutVars>
          <dgm:bulletEnabled val="1"/>
        </dgm:presLayoutVars>
      </dgm:prSet>
      <dgm:spPr/>
    </dgm:pt>
  </dgm:ptLst>
  <dgm:cxnLst>
    <dgm:cxn modelId="{3515C24B-B31C-4207-9200-017B18181CAD}" type="presOf" srcId="{742A365F-189D-438A-9B5D-70002159BAB8}" destId="{BD256545-A1A0-40EF-80F8-99CEB10434FE}" srcOrd="0" destOrd="0" presId="urn:microsoft.com/office/officeart/2005/8/layout/cycle3"/>
    <dgm:cxn modelId="{C0EBD755-C4DA-45FC-BA1B-E85DDA288289}" srcId="{15514608-7CEB-433F-B2FB-7E11346DCE57}" destId="{EC84C4E4-3BD8-4DB8-A7CF-E8D1ADAD5DF1}" srcOrd="4" destOrd="0" parTransId="{EDD90853-B486-4F17-9942-F7FC1745B9CD}" sibTransId="{D23F9485-5A53-49EE-9629-A2E9723E3457}"/>
    <dgm:cxn modelId="{B69DFC85-2754-4345-9AE4-2ABD2FEC0632}" srcId="{15514608-7CEB-433F-B2FB-7E11346DCE57}" destId="{035EE442-0CED-4FAA-80AF-2DF386DAFEBB}" srcOrd="0" destOrd="0" parTransId="{71E380B2-470F-4EC7-A369-FECA07A8128E}" sibTransId="{742A365F-189D-438A-9B5D-70002159BAB8}"/>
    <dgm:cxn modelId="{CACB80A2-6679-43D7-9D6A-0EB0E5E62FD0}" type="presOf" srcId="{035EE442-0CED-4FAA-80AF-2DF386DAFEBB}" destId="{00312354-6F90-4F04-B51F-573AD1445AA4}" srcOrd="0" destOrd="0" presId="urn:microsoft.com/office/officeart/2005/8/layout/cycle3"/>
    <dgm:cxn modelId="{034289AB-61E2-4019-BA88-577A68048387}" srcId="{15514608-7CEB-433F-B2FB-7E11346DCE57}" destId="{6B35E58C-43C9-4CE6-B1DF-32F93A7807DA}" srcOrd="3" destOrd="0" parTransId="{7A9C6ABF-21AA-4758-9E42-4BD3D1C6D5D1}" sibTransId="{AA66D8FD-F2BB-4FFD-A1A3-0A6B9A0DE754}"/>
    <dgm:cxn modelId="{FF9393BA-D80B-4D32-ADF9-E0350A37015B}" type="presOf" srcId="{15514608-7CEB-433F-B2FB-7E11346DCE57}" destId="{51AAA89C-372E-40D9-B3CA-8D7C3537141E}" srcOrd="0" destOrd="0" presId="urn:microsoft.com/office/officeart/2005/8/layout/cycle3"/>
    <dgm:cxn modelId="{F4A04BBD-A72B-416E-8706-76B4F564C7CD}" type="presOf" srcId="{6B35E58C-43C9-4CE6-B1DF-32F93A7807DA}" destId="{83C32375-850F-41B3-8D61-F242500A2B80}" srcOrd="0" destOrd="0" presId="urn:microsoft.com/office/officeart/2005/8/layout/cycle3"/>
    <dgm:cxn modelId="{031362BF-DEF7-F449-BDB0-4F0272C2985D}" srcId="{15514608-7CEB-433F-B2FB-7E11346DCE57}" destId="{5EDC51EA-FBDB-3C41-A027-9D3E63A86200}" srcOrd="2" destOrd="0" parTransId="{612DE98F-90BF-A14D-B6B3-AA50C3B5D135}" sibTransId="{6ABF8C3E-D350-8740-A4E1-3AECE647A0FE}"/>
    <dgm:cxn modelId="{C00B01D6-FA88-48CC-B374-6B600E7538E7}" srcId="{15514608-7CEB-433F-B2FB-7E11346DCE57}" destId="{EF3380AA-A879-4745-86C5-D32E634B340B}" srcOrd="1" destOrd="0" parTransId="{6D778E62-6F9C-48F3-8B4B-86281EBEDAD5}" sibTransId="{30BCFF38-00B1-4BDC-930C-FCC8BCE4D0A0}"/>
    <dgm:cxn modelId="{530E58DD-1680-42BD-BC52-DE0F62573829}" type="presOf" srcId="{EF3380AA-A879-4745-86C5-D32E634B340B}" destId="{DD085FA5-A3F7-4449-9641-F548687B1D4A}" srcOrd="0" destOrd="0" presId="urn:microsoft.com/office/officeart/2005/8/layout/cycle3"/>
    <dgm:cxn modelId="{9C972DEC-ECBC-4C38-A6FC-C407EC1C6F8A}" type="presOf" srcId="{EC84C4E4-3BD8-4DB8-A7CF-E8D1ADAD5DF1}" destId="{4A93BD28-7A5E-4BD7-8BCC-6B72D519B3BF}" srcOrd="0" destOrd="0" presId="urn:microsoft.com/office/officeart/2005/8/layout/cycle3"/>
    <dgm:cxn modelId="{9E862FEF-BBB9-CC42-936E-DDF03BBA6CCF}" type="presOf" srcId="{5EDC51EA-FBDB-3C41-A027-9D3E63A86200}" destId="{3886B23E-FF23-4842-862F-E561C64C55AE}" srcOrd="0" destOrd="0" presId="urn:microsoft.com/office/officeart/2005/8/layout/cycle3"/>
    <dgm:cxn modelId="{6AC0C461-A9BE-44DA-BECD-E621B9B12A1E}" type="presParOf" srcId="{51AAA89C-372E-40D9-B3CA-8D7C3537141E}" destId="{9F4FEA9E-FA63-4FD2-A4CC-96439F99CA21}" srcOrd="0" destOrd="0" presId="urn:microsoft.com/office/officeart/2005/8/layout/cycle3"/>
    <dgm:cxn modelId="{0C3730F3-0BDF-4A3A-AFBC-EFAE361367E1}" type="presParOf" srcId="{9F4FEA9E-FA63-4FD2-A4CC-96439F99CA21}" destId="{00312354-6F90-4F04-B51F-573AD1445AA4}" srcOrd="0" destOrd="0" presId="urn:microsoft.com/office/officeart/2005/8/layout/cycle3"/>
    <dgm:cxn modelId="{6043066A-388A-41A4-A829-13E6A435DAA2}" type="presParOf" srcId="{9F4FEA9E-FA63-4FD2-A4CC-96439F99CA21}" destId="{BD256545-A1A0-40EF-80F8-99CEB10434FE}" srcOrd="1" destOrd="0" presId="urn:microsoft.com/office/officeart/2005/8/layout/cycle3"/>
    <dgm:cxn modelId="{0F85F9E1-4D42-4338-BCFC-5CF3F8900F5E}" type="presParOf" srcId="{9F4FEA9E-FA63-4FD2-A4CC-96439F99CA21}" destId="{DD085FA5-A3F7-4449-9641-F548687B1D4A}" srcOrd="2" destOrd="0" presId="urn:microsoft.com/office/officeart/2005/8/layout/cycle3"/>
    <dgm:cxn modelId="{8DF738EC-E09A-D24A-966A-4B01B1AD2FCA}" type="presParOf" srcId="{9F4FEA9E-FA63-4FD2-A4CC-96439F99CA21}" destId="{3886B23E-FF23-4842-862F-E561C64C55AE}" srcOrd="3" destOrd="0" presId="urn:microsoft.com/office/officeart/2005/8/layout/cycle3"/>
    <dgm:cxn modelId="{D936EB17-3E22-4E89-BB4F-38BA114FF10F}" type="presParOf" srcId="{9F4FEA9E-FA63-4FD2-A4CC-96439F99CA21}" destId="{83C32375-850F-41B3-8D61-F242500A2B80}" srcOrd="4" destOrd="0" presId="urn:microsoft.com/office/officeart/2005/8/layout/cycle3"/>
    <dgm:cxn modelId="{64A2D22F-E7B6-4609-8C52-4EE0C0A8095C}" type="presParOf" srcId="{9F4FEA9E-FA63-4FD2-A4CC-96439F99CA21}" destId="{4A93BD28-7A5E-4BD7-8BCC-6B72D519B3B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514608-7CEB-433F-B2FB-7E11346DCE57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35EE442-0CED-4FAA-80AF-2DF386DAFEBB}">
      <dgm:prSet phldrT="[Text]" custT="1"/>
      <dgm:spPr>
        <a:solidFill>
          <a:srgbClr val="008080"/>
        </a:solidFill>
        <a:ln>
          <a:solidFill>
            <a:srgbClr val="006260"/>
          </a:solidFill>
        </a:ln>
      </dgm:spPr>
      <dgm:t>
        <a:bodyPr/>
        <a:lstStyle/>
        <a:p>
          <a:r>
            <a:rPr lang="de-DE" sz="1600" dirty="0"/>
            <a:t>Lieferant*innen</a:t>
          </a:r>
        </a:p>
      </dgm:t>
    </dgm:pt>
    <dgm:pt modelId="{71E380B2-470F-4EC7-A369-FECA07A8128E}" type="parTrans" cxnId="{B69DFC85-2754-4345-9AE4-2ABD2FEC0632}">
      <dgm:prSet/>
      <dgm:spPr/>
      <dgm:t>
        <a:bodyPr/>
        <a:lstStyle/>
        <a:p>
          <a:endParaRPr lang="de-DE"/>
        </a:p>
      </dgm:t>
    </dgm:pt>
    <dgm:pt modelId="{742A365F-189D-438A-9B5D-70002159BAB8}" type="sibTrans" cxnId="{B69DFC85-2754-4345-9AE4-2ABD2FEC0632}">
      <dgm:prSet/>
      <dgm:spPr/>
      <dgm:t>
        <a:bodyPr/>
        <a:lstStyle/>
        <a:p>
          <a:endParaRPr lang="de-DE"/>
        </a:p>
      </dgm:t>
    </dgm:pt>
    <dgm:pt modelId="{EF3380AA-A879-4745-86C5-D32E634B340B}">
      <dgm:prSet phldrT="[Text]" custT="1"/>
      <dgm:spPr>
        <a:solidFill>
          <a:srgbClr val="008080"/>
        </a:solidFill>
        <a:ln>
          <a:solidFill>
            <a:srgbClr val="006260"/>
          </a:solidFill>
        </a:ln>
      </dgm:spPr>
      <dgm:t>
        <a:bodyPr/>
        <a:lstStyle/>
        <a:p>
          <a:r>
            <a:rPr lang="de-DE" sz="1600" dirty="0"/>
            <a:t>Eigentümer*innen Finanzpartner*innen </a:t>
          </a:r>
        </a:p>
      </dgm:t>
    </dgm:pt>
    <dgm:pt modelId="{6D778E62-6F9C-48F3-8B4B-86281EBEDAD5}" type="parTrans" cxnId="{C00B01D6-FA88-48CC-B374-6B600E7538E7}">
      <dgm:prSet/>
      <dgm:spPr/>
      <dgm:t>
        <a:bodyPr/>
        <a:lstStyle/>
        <a:p>
          <a:endParaRPr lang="de-DE"/>
        </a:p>
      </dgm:t>
    </dgm:pt>
    <dgm:pt modelId="{30BCFF38-00B1-4BDC-930C-FCC8BCE4D0A0}" type="sibTrans" cxnId="{C00B01D6-FA88-48CC-B374-6B600E7538E7}">
      <dgm:prSet/>
      <dgm:spPr/>
      <dgm:t>
        <a:bodyPr/>
        <a:lstStyle/>
        <a:p>
          <a:endParaRPr lang="de-DE"/>
        </a:p>
      </dgm:t>
    </dgm:pt>
    <dgm:pt modelId="{6B35E58C-43C9-4CE6-B1DF-32F93A7807DA}">
      <dgm:prSet phldrT="[Text]" custT="1"/>
      <dgm:spPr>
        <a:solidFill>
          <a:srgbClr val="008080"/>
        </a:solidFill>
        <a:ln>
          <a:solidFill>
            <a:srgbClr val="006260"/>
          </a:solidFill>
        </a:ln>
      </dgm:spPr>
      <dgm:t>
        <a:bodyPr/>
        <a:lstStyle/>
        <a:p>
          <a:r>
            <a:rPr lang="de-DE" sz="1600" dirty="0"/>
            <a:t>Mitarbeitende</a:t>
          </a:r>
        </a:p>
      </dgm:t>
    </dgm:pt>
    <dgm:pt modelId="{7A9C6ABF-21AA-4758-9E42-4BD3D1C6D5D1}" type="parTrans" cxnId="{034289AB-61E2-4019-BA88-577A68048387}">
      <dgm:prSet/>
      <dgm:spPr/>
      <dgm:t>
        <a:bodyPr/>
        <a:lstStyle/>
        <a:p>
          <a:endParaRPr lang="de-DE"/>
        </a:p>
      </dgm:t>
    </dgm:pt>
    <dgm:pt modelId="{AA66D8FD-F2BB-4FFD-A1A3-0A6B9A0DE754}" type="sibTrans" cxnId="{034289AB-61E2-4019-BA88-577A68048387}">
      <dgm:prSet/>
      <dgm:spPr/>
      <dgm:t>
        <a:bodyPr/>
        <a:lstStyle/>
        <a:p>
          <a:endParaRPr lang="de-DE"/>
        </a:p>
      </dgm:t>
    </dgm:pt>
    <dgm:pt modelId="{9F1EDF01-E064-4ADC-B46B-33781FB89B57}">
      <dgm:prSet phldrT="[Text]" custT="1"/>
      <dgm:spPr>
        <a:solidFill>
          <a:srgbClr val="008080"/>
        </a:solidFill>
        <a:ln>
          <a:solidFill>
            <a:srgbClr val="006260"/>
          </a:solidFill>
        </a:ln>
      </dgm:spPr>
      <dgm:t>
        <a:bodyPr/>
        <a:lstStyle/>
        <a:p>
          <a:r>
            <a:rPr lang="de-DE" sz="1600" dirty="0"/>
            <a:t>Kund*innen, Mitunternehmen</a:t>
          </a:r>
        </a:p>
      </dgm:t>
    </dgm:pt>
    <dgm:pt modelId="{73303069-5A7B-4A26-8BFF-3EE170158F90}" type="parTrans" cxnId="{A885781D-C1D8-4CE2-B489-7286641AD04F}">
      <dgm:prSet/>
      <dgm:spPr/>
      <dgm:t>
        <a:bodyPr/>
        <a:lstStyle/>
        <a:p>
          <a:endParaRPr lang="de-DE"/>
        </a:p>
      </dgm:t>
    </dgm:pt>
    <dgm:pt modelId="{E98CD095-0E6A-4D1E-8743-AEF130A041A4}" type="sibTrans" cxnId="{A885781D-C1D8-4CE2-B489-7286641AD04F}">
      <dgm:prSet/>
      <dgm:spPr/>
      <dgm:t>
        <a:bodyPr/>
        <a:lstStyle/>
        <a:p>
          <a:endParaRPr lang="de-DE"/>
        </a:p>
      </dgm:t>
    </dgm:pt>
    <dgm:pt modelId="{EC84C4E4-3BD8-4DB8-A7CF-E8D1ADAD5DF1}">
      <dgm:prSet phldrT="[Text]" custT="1"/>
      <dgm:spPr>
        <a:solidFill>
          <a:srgbClr val="008080"/>
        </a:solidFill>
        <a:ln>
          <a:solidFill>
            <a:srgbClr val="006260"/>
          </a:solidFill>
        </a:ln>
      </dgm:spPr>
      <dgm:t>
        <a:bodyPr/>
        <a:lstStyle/>
        <a:p>
          <a:r>
            <a:rPr lang="de-DE" sz="1600" dirty="0" err="1"/>
            <a:t>Gesellschaftl</a:t>
          </a:r>
          <a:r>
            <a:rPr lang="de-DE" sz="1600" dirty="0"/>
            <a:t>. Umfeld</a:t>
          </a:r>
        </a:p>
      </dgm:t>
    </dgm:pt>
    <dgm:pt modelId="{EDD90853-B486-4F17-9942-F7FC1745B9CD}" type="parTrans" cxnId="{C0EBD755-C4DA-45FC-BA1B-E85DDA288289}">
      <dgm:prSet/>
      <dgm:spPr/>
      <dgm:t>
        <a:bodyPr/>
        <a:lstStyle/>
        <a:p>
          <a:endParaRPr lang="de-DE"/>
        </a:p>
      </dgm:t>
    </dgm:pt>
    <dgm:pt modelId="{D23F9485-5A53-49EE-9629-A2E9723E3457}" type="sibTrans" cxnId="{C0EBD755-C4DA-45FC-BA1B-E85DDA288289}">
      <dgm:prSet/>
      <dgm:spPr/>
      <dgm:t>
        <a:bodyPr/>
        <a:lstStyle/>
        <a:p>
          <a:endParaRPr lang="de-DE"/>
        </a:p>
      </dgm:t>
    </dgm:pt>
    <dgm:pt modelId="{51AAA89C-372E-40D9-B3CA-8D7C3537141E}" type="pres">
      <dgm:prSet presAssocID="{15514608-7CEB-433F-B2FB-7E11346DCE57}" presName="Name0" presStyleCnt="0">
        <dgm:presLayoutVars>
          <dgm:dir/>
          <dgm:resizeHandles val="exact"/>
        </dgm:presLayoutVars>
      </dgm:prSet>
      <dgm:spPr/>
    </dgm:pt>
    <dgm:pt modelId="{9F4FEA9E-FA63-4FD2-A4CC-96439F99CA21}" type="pres">
      <dgm:prSet presAssocID="{15514608-7CEB-433F-B2FB-7E11346DCE57}" presName="cycle" presStyleCnt="0"/>
      <dgm:spPr/>
    </dgm:pt>
    <dgm:pt modelId="{00312354-6F90-4F04-B51F-573AD1445AA4}" type="pres">
      <dgm:prSet presAssocID="{035EE442-0CED-4FAA-80AF-2DF386DAFEBB}" presName="nodeFirstNode" presStyleLbl="node1" presStyleIdx="0" presStyleCnt="5" custScaleX="126302">
        <dgm:presLayoutVars>
          <dgm:bulletEnabled val="1"/>
        </dgm:presLayoutVars>
      </dgm:prSet>
      <dgm:spPr/>
    </dgm:pt>
    <dgm:pt modelId="{BD256545-A1A0-40EF-80F8-99CEB10434FE}" type="pres">
      <dgm:prSet presAssocID="{742A365F-189D-438A-9B5D-70002159BAB8}" presName="sibTransFirstNode" presStyleLbl="bgShp" presStyleIdx="0" presStyleCnt="1"/>
      <dgm:spPr/>
    </dgm:pt>
    <dgm:pt modelId="{DD085FA5-A3F7-4449-9641-F548687B1D4A}" type="pres">
      <dgm:prSet presAssocID="{EF3380AA-A879-4745-86C5-D32E634B340B}" presName="nodeFollowingNodes" presStyleLbl="node1" presStyleIdx="1" presStyleCnt="5" custScaleX="129636">
        <dgm:presLayoutVars>
          <dgm:bulletEnabled val="1"/>
        </dgm:presLayoutVars>
      </dgm:prSet>
      <dgm:spPr/>
    </dgm:pt>
    <dgm:pt modelId="{83C32375-850F-41B3-8D61-F242500A2B80}" type="pres">
      <dgm:prSet presAssocID="{6B35E58C-43C9-4CE6-B1DF-32F93A7807DA}" presName="nodeFollowingNodes" presStyleLbl="node1" presStyleIdx="2" presStyleCnt="5" custScaleX="127293" custRadScaleRad="102896" custRadScaleInc="-17710">
        <dgm:presLayoutVars>
          <dgm:bulletEnabled val="1"/>
        </dgm:presLayoutVars>
      </dgm:prSet>
      <dgm:spPr/>
    </dgm:pt>
    <dgm:pt modelId="{347ACB9B-92C8-4619-9DCF-AE467FD0600F}" type="pres">
      <dgm:prSet presAssocID="{9F1EDF01-E064-4ADC-B46B-33781FB89B57}" presName="nodeFollowingNodes" presStyleLbl="node1" presStyleIdx="3" presStyleCnt="5" custScaleX="125792" custRadScaleRad="115843" custRadScaleInc="27350">
        <dgm:presLayoutVars>
          <dgm:bulletEnabled val="1"/>
        </dgm:presLayoutVars>
      </dgm:prSet>
      <dgm:spPr/>
    </dgm:pt>
    <dgm:pt modelId="{4A93BD28-7A5E-4BD7-8BCC-6B72D519B3BF}" type="pres">
      <dgm:prSet presAssocID="{EC84C4E4-3BD8-4DB8-A7CF-E8D1ADAD5DF1}" presName="nodeFollowingNodes" presStyleLbl="node1" presStyleIdx="4" presStyleCnt="5" custScaleX="123629">
        <dgm:presLayoutVars>
          <dgm:bulletEnabled val="1"/>
        </dgm:presLayoutVars>
      </dgm:prSet>
      <dgm:spPr/>
    </dgm:pt>
  </dgm:ptLst>
  <dgm:cxnLst>
    <dgm:cxn modelId="{4489260E-9AA6-4994-AC55-74F0FAB83EF3}" type="presOf" srcId="{6B35E58C-43C9-4CE6-B1DF-32F93A7807DA}" destId="{83C32375-850F-41B3-8D61-F242500A2B80}" srcOrd="0" destOrd="0" presId="urn:microsoft.com/office/officeart/2005/8/layout/cycle3"/>
    <dgm:cxn modelId="{A885781D-C1D8-4CE2-B489-7286641AD04F}" srcId="{15514608-7CEB-433F-B2FB-7E11346DCE57}" destId="{9F1EDF01-E064-4ADC-B46B-33781FB89B57}" srcOrd="3" destOrd="0" parTransId="{73303069-5A7B-4A26-8BFF-3EE170158F90}" sibTransId="{E98CD095-0E6A-4D1E-8743-AEF130A041A4}"/>
    <dgm:cxn modelId="{267CF438-9536-4883-BCD9-318FFB05913E}" type="presOf" srcId="{15514608-7CEB-433F-B2FB-7E11346DCE57}" destId="{51AAA89C-372E-40D9-B3CA-8D7C3537141E}" srcOrd="0" destOrd="0" presId="urn:microsoft.com/office/officeart/2005/8/layout/cycle3"/>
    <dgm:cxn modelId="{C6251C3A-0AD4-42AF-8C96-03FDDBC68162}" type="presOf" srcId="{EC84C4E4-3BD8-4DB8-A7CF-E8D1ADAD5DF1}" destId="{4A93BD28-7A5E-4BD7-8BCC-6B72D519B3BF}" srcOrd="0" destOrd="0" presId="urn:microsoft.com/office/officeart/2005/8/layout/cycle3"/>
    <dgm:cxn modelId="{C0EBD755-C4DA-45FC-BA1B-E85DDA288289}" srcId="{15514608-7CEB-433F-B2FB-7E11346DCE57}" destId="{EC84C4E4-3BD8-4DB8-A7CF-E8D1ADAD5DF1}" srcOrd="4" destOrd="0" parTransId="{EDD90853-B486-4F17-9942-F7FC1745B9CD}" sibTransId="{D23F9485-5A53-49EE-9629-A2E9723E3457}"/>
    <dgm:cxn modelId="{5CE79882-9355-42D3-A8C9-A0CEDC48C309}" type="presOf" srcId="{035EE442-0CED-4FAA-80AF-2DF386DAFEBB}" destId="{00312354-6F90-4F04-B51F-573AD1445AA4}" srcOrd="0" destOrd="0" presId="urn:microsoft.com/office/officeart/2005/8/layout/cycle3"/>
    <dgm:cxn modelId="{B69DFC85-2754-4345-9AE4-2ABD2FEC0632}" srcId="{15514608-7CEB-433F-B2FB-7E11346DCE57}" destId="{035EE442-0CED-4FAA-80AF-2DF386DAFEBB}" srcOrd="0" destOrd="0" parTransId="{71E380B2-470F-4EC7-A369-FECA07A8128E}" sibTransId="{742A365F-189D-438A-9B5D-70002159BAB8}"/>
    <dgm:cxn modelId="{2D71E79E-E448-48F5-A7C0-1FF95FA4E15C}" type="presOf" srcId="{9F1EDF01-E064-4ADC-B46B-33781FB89B57}" destId="{347ACB9B-92C8-4619-9DCF-AE467FD0600F}" srcOrd="0" destOrd="0" presId="urn:microsoft.com/office/officeart/2005/8/layout/cycle3"/>
    <dgm:cxn modelId="{034289AB-61E2-4019-BA88-577A68048387}" srcId="{15514608-7CEB-433F-B2FB-7E11346DCE57}" destId="{6B35E58C-43C9-4CE6-B1DF-32F93A7807DA}" srcOrd="2" destOrd="0" parTransId="{7A9C6ABF-21AA-4758-9E42-4BD3D1C6D5D1}" sibTransId="{AA66D8FD-F2BB-4FFD-A1A3-0A6B9A0DE754}"/>
    <dgm:cxn modelId="{7A3C37B4-4A9D-40C4-A909-E0119C02AA01}" type="presOf" srcId="{EF3380AA-A879-4745-86C5-D32E634B340B}" destId="{DD085FA5-A3F7-4449-9641-F548687B1D4A}" srcOrd="0" destOrd="0" presId="urn:microsoft.com/office/officeart/2005/8/layout/cycle3"/>
    <dgm:cxn modelId="{DA3395B9-2E19-4762-8000-02951F4645FE}" type="presOf" srcId="{742A365F-189D-438A-9B5D-70002159BAB8}" destId="{BD256545-A1A0-40EF-80F8-99CEB10434FE}" srcOrd="0" destOrd="0" presId="urn:microsoft.com/office/officeart/2005/8/layout/cycle3"/>
    <dgm:cxn modelId="{C00B01D6-FA88-48CC-B374-6B600E7538E7}" srcId="{15514608-7CEB-433F-B2FB-7E11346DCE57}" destId="{EF3380AA-A879-4745-86C5-D32E634B340B}" srcOrd="1" destOrd="0" parTransId="{6D778E62-6F9C-48F3-8B4B-86281EBEDAD5}" sibTransId="{30BCFF38-00B1-4BDC-930C-FCC8BCE4D0A0}"/>
    <dgm:cxn modelId="{6219E86B-C6F8-4AF5-B1AB-6FF3772FDAC7}" type="presParOf" srcId="{51AAA89C-372E-40D9-B3CA-8D7C3537141E}" destId="{9F4FEA9E-FA63-4FD2-A4CC-96439F99CA21}" srcOrd="0" destOrd="0" presId="urn:microsoft.com/office/officeart/2005/8/layout/cycle3"/>
    <dgm:cxn modelId="{A26CEE55-D0F4-412A-ACB7-D6D533ABE5AA}" type="presParOf" srcId="{9F4FEA9E-FA63-4FD2-A4CC-96439F99CA21}" destId="{00312354-6F90-4F04-B51F-573AD1445AA4}" srcOrd="0" destOrd="0" presId="urn:microsoft.com/office/officeart/2005/8/layout/cycle3"/>
    <dgm:cxn modelId="{FB61E576-BDF6-4618-943B-5D41A6839182}" type="presParOf" srcId="{9F4FEA9E-FA63-4FD2-A4CC-96439F99CA21}" destId="{BD256545-A1A0-40EF-80F8-99CEB10434FE}" srcOrd="1" destOrd="0" presId="urn:microsoft.com/office/officeart/2005/8/layout/cycle3"/>
    <dgm:cxn modelId="{301B07BA-3277-408B-94B6-60F50A340D3A}" type="presParOf" srcId="{9F4FEA9E-FA63-4FD2-A4CC-96439F99CA21}" destId="{DD085FA5-A3F7-4449-9641-F548687B1D4A}" srcOrd="2" destOrd="0" presId="urn:microsoft.com/office/officeart/2005/8/layout/cycle3"/>
    <dgm:cxn modelId="{A6506F40-3CC7-4753-9678-C738A5BBD34D}" type="presParOf" srcId="{9F4FEA9E-FA63-4FD2-A4CC-96439F99CA21}" destId="{83C32375-850F-41B3-8D61-F242500A2B80}" srcOrd="3" destOrd="0" presId="urn:microsoft.com/office/officeart/2005/8/layout/cycle3"/>
    <dgm:cxn modelId="{E1766C4D-30CD-45F0-937A-482DCA7FCB8F}" type="presParOf" srcId="{9F4FEA9E-FA63-4FD2-A4CC-96439F99CA21}" destId="{347ACB9B-92C8-4619-9DCF-AE467FD0600F}" srcOrd="4" destOrd="0" presId="urn:microsoft.com/office/officeart/2005/8/layout/cycle3"/>
    <dgm:cxn modelId="{69662E51-92B7-41D0-AB6C-0828917DDABA}" type="presParOf" srcId="{9F4FEA9E-FA63-4FD2-A4CC-96439F99CA21}" destId="{4A93BD28-7A5E-4BD7-8BCC-6B72D519B3B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514608-7CEB-433F-B2FB-7E11346DCE57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35EE442-0CED-4FAA-80AF-2DF386DAFEBB}">
      <dgm:prSet phldrT="[Text]" custT="1"/>
      <dgm:spPr>
        <a:solidFill>
          <a:srgbClr val="008080"/>
        </a:solidFill>
        <a:ln>
          <a:solidFill>
            <a:srgbClr val="006260"/>
          </a:solidFill>
        </a:ln>
      </dgm:spPr>
      <dgm:t>
        <a:bodyPr/>
        <a:lstStyle/>
        <a:p>
          <a:r>
            <a:rPr lang="de-DE" sz="1600" dirty="0"/>
            <a:t>Lieferant*innen    Dienstleister*innen</a:t>
          </a:r>
        </a:p>
      </dgm:t>
    </dgm:pt>
    <dgm:pt modelId="{71E380B2-470F-4EC7-A369-FECA07A8128E}" type="parTrans" cxnId="{B69DFC85-2754-4345-9AE4-2ABD2FEC0632}">
      <dgm:prSet/>
      <dgm:spPr/>
      <dgm:t>
        <a:bodyPr/>
        <a:lstStyle/>
        <a:p>
          <a:endParaRPr lang="de-DE"/>
        </a:p>
      </dgm:t>
    </dgm:pt>
    <dgm:pt modelId="{742A365F-189D-438A-9B5D-70002159BAB8}" type="sibTrans" cxnId="{B69DFC85-2754-4345-9AE4-2ABD2FEC0632}">
      <dgm:prSet/>
      <dgm:spPr/>
      <dgm:t>
        <a:bodyPr/>
        <a:lstStyle/>
        <a:p>
          <a:endParaRPr lang="de-DE"/>
        </a:p>
      </dgm:t>
    </dgm:pt>
    <dgm:pt modelId="{EF3380AA-A879-4745-86C5-D32E634B340B}">
      <dgm:prSet phldrT="[Text]" custT="1"/>
      <dgm:spPr>
        <a:solidFill>
          <a:srgbClr val="008080"/>
        </a:solidFill>
        <a:ln>
          <a:solidFill>
            <a:srgbClr val="006260"/>
          </a:solidFill>
        </a:ln>
      </dgm:spPr>
      <dgm:t>
        <a:bodyPr/>
        <a:lstStyle/>
        <a:p>
          <a:r>
            <a:rPr lang="de-DE" sz="1600" dirty="0"/>
            <a:t>Eigentümer*innen Finanzpartner*innen </a:t>
          </a:r>
        </a:p>
      </dgm:t>
    </dgm:pt>
    <dgm:pt modelId="{6D778E62-6F9C-48F3-8B4B-86281EBEDAD5}" type="parTrans" cxnId="{C00B01D6-FA88-48CC-B374-6B600E7538E7}">
      <dgm:prSet/>
      <dgm:spPr/>
      <dgm:t>
        <a:bodyPr/>
        <a:lstStyle/>
        <a:p>
          <a:endParaRPr lang="de-DE"/>
        </a:p>
      </dgm:t>
    </dgm:pt>
    <dgm:pt modelId="{30BCFF38-00B1-4BDC-930C-FCC8BCE4D0A0}" type="sibTrans" cxnId="{C00B01D6-FA88-48CC-B374-6B600E7538E7}">
      <dgm:prSet/>
      <dgm:spPr/>
      <dgm:t>
        <a:bodyPr/>
        <a:lstStyle/>
        <a:p>
          <a:endParaRPr lang="de-DE"/>
        </a:p>
      </dgm:t>
    </dgm:pt>
    <dgm:pt modelId="{6B35E58C-43C9-4CE6-B1DF-32F93A7807DA}">
      <dgm:prSet phldrT="[Text]" custT="1"/>
      <dgm:spPr>
        <a:solidFill>
          <a:srgbClr val="008080"/>
        </a:solidFill>
        <a:ln>
          <a:solidFill>
            <a:srgbClr val="006260"/>
          </a:solidFill>
        </a:ln>
      </dgm:spPr>
      <dgm:t>
        <a:bodyPr/>
        <a:lstStyle/>
        <a:p>
          <a:r>
            <a:rPr lang="de-DE" sz="1600" dirty="0"/>
            <a:t>Mitarbeiter*innen           politische Mandatsträger Ehrenamtliche </a:t>
          </a:r>
        </a:p>
      </dgm:t>
    </dgm:pt>
    <dgm:pt modelId="{7A9C6ABF-21AA-4758-9E42-4BD3D1C6D5D1}" type="parTrans" cxnId="{034289AB-61E2-4019-BA88-577A68048387}">
      <dgm:prSet/>
      <dgm:spPr/>
      <dgm:t>
        <a:bodyPr/>
        <a:lstStyle/>
        <a:p>
          <a:endParaRPr lang="de-DE"/>
        </a:p>
      </dgm:t>
    </dgm:pt>
    <dgm:pt modelId="{AA66D8FD-F2BB-4FFD-A1A3-0A6B9A0DE754}" type="sibTrans" cxnId="{034289AB-61E2-4019-BA88-577A68048387}">
      <dgm:prSet/>
      <dgm:spPr/>
      <dgm:t>
        <a:bodyPr/>
        <a:lstStyle/>
        <a:p>
          <a:endParaRPr lang="de-DE"/>
        </a:p>
      </dgm:t>
    </dgm:pt>
    <dgm:pt modelId="{9F1EDF01-E064-4ADC-B46B-33781FB89B57}">
      <dgm:prSet phldrT="[Text]" custT="1"/>
      <dgm:spPr>
        <a:solidFill>
          <a:srgbClr val="008080"/>
        </a:solidFill>
        <a:ln>
          <a:solidFill>
            <a:srgbClr val="006260"/>
          </a:solidFill>
        </a:ln>
      </dgm:spPr>
      <dgm:t>
        <a:bodyPr/>
        <a:lstStyle/>
        <a:p>
          <a:r>
            <a:rPr lang="de-DE" sz="1600" dirty="0"/>
            <a:t> Bürger*innen, andere Gemeinden </a:t>
          </a:r>
        </a:p>
      </dgm:t>
    </dgm:pt>
    <dgm:pt modelId="{73303069-5A7B-4A26-8BFF-3EE170158F90}" type="parTrans" cxnId="{A885781D-C1D8-4CE2-B489-7286641AD04F}">
      <dgm:prSet/>
      <dgm:spPr/>
      <dgm:t>
        <a:bodyPr/>
        <a:lstStyle/>
        <a:p>
          <a:endParaRPr lang="de-DE"/>
        </a:p>
      </dgm:t>
    </dgm:pt>
    <dgm:pt modelId="{E98CD095-0E6A-4D1E-8743-AEF130A041A4}" type="sibTrans" cxnId="{A885781D-C1D8-4CE2-B489-7286641AD04F}">
      <dgm:prSet/>
      <dgm:spPr/>
      <dgm:t>
        <a:bodyPr/>
        <a:lstStyle/>
        <a:p>
          <a:endParaRPr lang="de-DE"/>
        </a:p>
      </dgm:t>
    </dgm:pt>
    <dgm:pt modelId="{EC84C4E4-3BD8-4DB8-A7CF-E8D1ADAD5DF1}">
      <dgm:prSet phldrT="[Text]" custT="1"/>
      <dgm:spPr>
        <a:solidFill>
          <a:srgbClr val="008080"/>
        </a:solidFill>
        <a:ln>
          <a:solidFill>
            <a:srgbClr val="006260"/>
          </a:solidFill>
        </a:ln>
      </dgm:spPr>
      <dgm:t>
        <a:bodyPr/>
        <a:lstStyle/>
        <a:p>
          <a:r>
            <a:rPr lang="de-DE" sz="1600" dirty="0" err="1"/>
            <a:t>Gesellschaftl</a:t>
          </a:r>
          <a:r>
            <a:rPr lang="de-DE" sz="1600" dirty="0"/>
            <a:t>. Umfeld  Gemeinwesen, Lebensraum</a:t>
          </a:r>
        </a:p>
      </dgm:t>
    </dgm:pt>
    <dgm:pt modelId="{EDD90853-B486-4F17-9942-F7FC1745B9CD}" type="parTrans" cxnId="{C0EBD755-C4DA-45FC-BA1B-E85DDA288289}">
      <dgm:prSet/>
      <dgm:spPr/>
      <dgm:t>
        <a:bodyPr/>
        <a:lstStyle/>
        <a:p>
          <a:endParaRPr lang="de-DE"/>
        </a:p>
      </dgm:t>
    </dgm:pt>
    <dgm:pt modelId="{D23F9485-5A53-49EE-9629-A2E9723E3457}" type="sibTrans" cxnId="{C0EBD755-C4DA-45FC-BA1B-E85DDA288289}">
      <dgm:prSet/>
      <dgm:spPr/>
      <dgm:t>
        <a:bodyPr/>
        <a:lstStyle/>
        <a:p>
          <a:endParaRPr lang="de-DE"/>
        </a:p>
      </dgm:t>
    </dgm:pt>
    <dgm:pt modelId="{51AAA89C-372E-40D9-B3CA-8D7C3537141E}" type="pres">
      <dgm:prSet presAssocID="{15514608-7CEB-433F-B2FB-7E11346DCE57}" presName="Name0" presStyleCnt="0">
        <dgm:presLayoutVars>
          <dgm:dir/>
          <dgm:resizeHandles val="exact"/>
        </dgm:presLayoutVars>
      </dgm:prSet>
      <dgm:spPr/>
    </dgm:pt>
    <dgm:pt modelId="{9F4FEA9E-FA63-4FD2-A4CC-96439F99CA21}" type="pres">
      <dgm:prSet presAssocID="{15514608-7CEB-433F-B2FB-7E11346DCE57}" presName="cycle" presStyleCnt="0"/>
      <dgm:spPr/>
    </dgm:pt>
    <dgm:pt modelId="{00312354-6F90-4F04-B51F-573AD1445AA4}" type="pres">
      <dgm:prSet presAssocID="{035EE442-0CED-4FAA-80AF-2DF386DAFEBB}" presName="nodeFirstNode" presStyleLbl="node1" presStyleIdx="0" presStyleCnt="5" custScaleX="126302">
        <dgm:presLayoutVars>
          <dgm:bulletEnabled val="1"/>
        </dgm:presLayoutVars>
      </dgm:prSet>
      <dgm:spPr/>
    </dgm:pt>
    <dgm:pt modelId="{BD256545-A1A0-40EF-80F8-99CEB10434FE}" type="pres">
      <dgm:prSet presAssocID="{742A365F-189D-438A-9B5D-70002159BAB8}" presName="sibTransFirstNode" presStyleLbl="bgShp" presStyleIdx="0" presStyleCnt="1"/>
      <dgm:spPr/>
    </dgm:pt>
    <dgm:pt modelId="{DD085FA5-A3F7-4449-9641-F548687B1D4A}" type="pres">
      <dgm:prSet presAssocID="{EF3380AA-A879-4745-86C5-D32E634B340B}" presName="nodeFollowingNodes" presStyleLbl="node1" presStyleIdx="1" presStyleCnt="5" custScaleX="129636">
        <dgm:presLayoutVars>
          <dgm:bulletEnabled val="1"/>
        </dgm:presLayoutVars>
      </dgm:prSet>
      <dgm:spPr/>
    </dgm:pt>
    <dgm:pt modelId="{83C32375-850F-41B3-8D61-F242500A2B80}" type="pres">
      <dgm:prSet presAssocID="{6B35E58C-43C9-4CE6-B1DF-32F93A7807DA}" presName="nodeFollowingNodes" presStyleLbl="node1" presStyleIdx="2" presStyleCnt="5" custScaleX="127293" custRadScaleRad="102896" custRadScaleInc="-17710">
        <dgm:presLayoutVars>
          <dgm:bulletEnabled val="1"/>
        </dgm:presLayoutVars>
      </dgm:prSet>
      <dgm:spPr/>
    </dgm:pt>
    <dgm:pt modelId="{347ACB9B-92C8-4619-9DCF-AE467FD0600F}" type="pres">
      <dgm:prSet presAssocID="{9F1EDF01-E064-4ADC-B46B-33781FB89B57}" presName="nodeFollowingNodes" presStyleLbl="node1" presStyleIdx="3" presStyleCnt="5" custScaleX="125792" custRadScaleRad="115843" custRadScaleInc="27350">
        <dgm:presLayoutVars>
          <dgm:bulletEnabled val="1"/>
        </dgm:presLayoutVars>
      </dgm:prSet>
      <dgm:spPr/>
    </dgm:pt>
    <dgm:pt modelId="{4A93BD28-7A5E-4BD7-8BCC-6B72D519B3BF}" type="pres">
      <dgm:prSet presAssocID="{EC84C4E4-3BD8-4DB8-A7CF-E8D1ADAD5DF1}" presName="nodeFollowingNodes" presStyleLbl="node1" presStyleIdx="4" presStyleCnt="5" custScaleX="123629">
        <dgm:presLayoutVars>
          <dgm:bulletEnabled val="1"/>
        </dgm:presLayoutVars>
      </dgm:prSet>
      <dgm:spPr/>
    </dgm:pt>
  </dgm:ptLst>
  <dgm:cxnLst>
    <dgm:cxn modelId="{B4A64C1D-0833-40E1-BCA5-745EFDF39E6B}" type="presOf" srcId="{EC84C4E4-3BD8-4DB8-A7CF-E8D1ADAD5DF1}" destId="{4A93BD28-7A5E-4BD7-8BCC-6B72D519B3BF}" srcOrd="0" destOrd="0" presId="urn:microsoft.com/office/officeart/2005/8/layout/cycle3"/>
    <dgm:cxn modelId="{A885781D-C1D8-4CE2-B489-7286641AD04F}" srcId="{15514608-7CEB-433F-B2FB-7E11346DCE57}" destId="{9F1EDF01-E064-4ADC-B46B-33781FB89B57}" srcOrd="3" destOrd="0" parTransId="{73303069-5A7B-4A26-8BFF-3EE170158F90}" sibTransId="{E98CD095-0E6A-4D1E-8743-AEF130A041A4}"/>
    <dgm:cxn modelId="{97124736-4387-46A5-BD35-1764BADB1D2E}" type="presOf" srcId="{15514608-7CEB-433F-B2FB-7E11346DCE57}" destId="{51AAA89C-372E-40D9-B3CA-8D7C3537141E}" srcOrd="0" destOrd="0" presId="urn:microsoft.com/office/officeart/2005/8/layout/cycle3"/>
    <dgm:cxn modelId="{BE0E304C-AB84-47F8-94D8-0A14607038CD}" type="presOf" srcId="{EF3380AA-A879-4745-86C5-D32E634B340B}" destId="{DD085FA5-A3F7-4449-9641-F548687B1D4A}" srcOrd="0" destOrd="0" presId="urn:microsoft.com/office/officeart/2005/8/layout/cycle3"/>
    <dgm:cxn modelId="{F0FF8451-D655-4563-9C34-DC943DE16D87}" type="presOf" srcId="{742A365F-189D-438A-9B5D-70002159BAB8}" destId="{BD256545-A1A0-40EF-80F8-99CEB10434FE}" srcOrd="0" destOrd="0" presId="urn:microsoft.com/office/officeart/2005/8/layout/cycle3"/>
    <dgm:cxn modelId="{C0EBD755-C4DA-45FC-BA1B-E85DDA288289}" srcId="{15514608-7CEB-433F-B2FB-7E11346DCE57}" destId="{EC84C4E4-3BD8-4DB8-A7CF-E8D1ADAD5DF1}" srcOrd="4" destOrd="0" parTransId="{EDD90853-B486-4F17-9942-F7FC1745B9CD}" sibTransId="{D23F9485-5A53-49EE-9629-A2E9723E3457}"/>
    <dgm:cxn modelId="{B69DFC85-2754-4345-9AE4-2ABD2FEC0632}" srcId="{15514608-7CEB-433F-B2FB-7E11346DCE57}" destId="{035EE442-0CED-4FAA-80AF-2DF386DAFEBB}" srcOrd="0" destOrd="0" parTransId="{71E380B2-470F-4EC7-A369-FECA07A8128E}" sibTransId="{742A365F-189D-438A-9B5D-70002159BAB8}"/>
    <dgm:cxn modelId="{F8F357A3-BEA2-4B57-AA9F-C3904C6EA800}" type="presOf" srcId="{9F1EDF01-E064-4ADC-B46B-33781FB89B57}" destId="{347ACB9B-92C8-4619-9DCF-AE467FD0600F}" srcOrd="0" destOrd="0" presId="urn:microsoft.com/office/officeart/2005/8/layout/cycle3"/>
    <dgm:cxn modelId="{034289AB-61E2-4019-BA88-577A68048387}" srcId="{15514608-7CEB-433F-B2FB-7E11346DCE57}" destId="{6B35E58C-43C9-4CE6-B1DF-32F93A7807DA}" srcOrd="2" destOrd="0" parTransId="{7A9C6ABF-21AA-4758-9E42-4BD3D1C6D5D1}" sibTransId="{AA66D8FD-F2BB-4FFD-A1A3-0A6B9A0DE754}"/>
    <dgm:cxn modelId="{38DF76CA-46A7-4D4D-832C-3BD31B90AD19}" type="presOf" srcId="{6B35E58C-43C9-4CE6-B1DF-32F93A7807DA}" destId="{83C32375-850F-41B3-8D61-F242500A2B80}" srcOrd="0" destOrd="0" presId="urn:microsoft.com/office/officeart/2005/8/layout/cycle3"/>
    <dgm:cxn modelId="{8B65D3CA-25CF-4C4D-8A85-7784F2AF3EBC}" type="presOf" srcId="{035EE442-0CED-4FAA-80AF-2DF386DAFEBB}" destId="{00312354-6F90-4F04-B51F-573AD1445AA4}" srcOrd="0" destOrd="0" presId="urn:microsoft.com/office/officeart/2005/8/layout/cycle3"/>
    <dgm:cxn modelId="{C00B01D6-FA88-48CC-B374-6B600E7538E7}" srcId="{15514608-7CEB-433F-B2FB-7E11346DCE57}" destId="{EF3380AA-A879-4745-86C5-D32E634B340B}" srcOrd="1" destOrd="0" parTransId="{6D778E62-6F9C-48F3-8B4B-86281EBEDAD5}" sibTransId="{30BCFF38-00B1-4BDC-930C-FCC8BCE4D0A0}"/>
    <dgm:cxn modelId="{2AD5192B-3FCF-401D-B9C9-F893769402C1}" type="presParOf" srcId="{51AAA89C-372E-40D9-B3CA-8D7C3537141E}" destId="{9F4FEA9E-FA63-4FD2-A4CC-96439F99CA21}" srcOrd="0" destOrd="0" presId="urn:microsoft.com/office/officeart/2005/8/layout/cycle3"/>
    <dgm:cxn modelId="{CA4784B0-72F8-4F05-A2AD-A5C6B221DE01}" type="presParOf" srcId="{9F4FEA9E-FA63-4FD2-A4CC-96439F99CA21}" destId="{00312354-6F90-4F04-B51F-573AD1445AA4}" srcOrd="0" destOrd="0" presId="urn:microsoft.com/office/officeart/2005/8/layout/cycle3"/>
    <dgm:cxn modelId="{091B7EA5-4187-4E15-B813-D7F2000ACC1D}" type="presParOf" srcId="{9F4FEA9E-FA63-4FD2-A4CC-96439F99CA21}" destId="{BD256545-A1A0-40EF-80F8-99CEB10434FE}" srcOrd="1" destOrd="0" presId="urn:microsoft.com/office/officeart/2005/8/layout/cycle3"/>
    <dgm:cxn modelId="{63746818-0D59-402E-8119-6D855D3FD083}" type="presParOf" srcId="{9F4FEA9E-FA63-4FD2-A4CC-96439F99CA21}" destId="{DD085FA5-A3F7-4449-9641-F548687B1D4A}" srcOrd="2" destOrd="0" presId="urn:microsoft.com/office/officeart/2005/8/layout/cycle3"/>
    <dgm:cxn modelId="{498BCBE5-4576-4466-940E-087ED1526336}" type="presParOf" srcId="{9F4FEA9E-FA63-4FD2-A4CC-96439F99CA21}" destId="{83C32375-850F-41B3-8D61-F242500A2B80}" srcOrd="3" destOrd="0" presId="urn:microsoft.com/office/officeart/2005/8/layout/cycle3"/>
    <dgm:cxn modelId="{2D0A36E4-9594-48BE-8DD7-7E596DCF2D1B}" type="presParOf" srcId="{9F4FEA9E-FA63-4FD2-A4CC-96439F99CA21}" destId="{347ACB9B-92C8-4619-9DCF-AE467FD0600F}" srcOrd="4" destOrd="0" presId="urn:microsoft.com/office/officeart/2005/8/layout/cycle3"/>
    <dgm:cxn modelId="{F638D73B-90E2-4E77-A0D3-124969BD48EC}" type="presParOf" srcId="{9F4FEA9E-FA63-4FD2-A4CC-96439F99CA21}" destId="{4A93BD28-7A5E-4BD7-8BCC-6B72D519B3B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D8C80B9-DA6F-4671-A603-B684FB402B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CBC9FDD-D8C7-4FBC-9201-F07F148EC35E}">
      <dgm:prSet phldrT="[Text]" custT="1"/>
      <dgm:spPr>
        <a:solidFill>
          <a:srgbClr val="009999"/>
        </a:solidFill>
      </dgm:spPr>
      <dgm:t>
        <a:bodyPr/>
        <a:lstStyle/>
        <a:p>
          <a:pPr algn="ctr"/>
          <a:r>
            <a:rPr lang="de-D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Ethisches Beschaffungsmanagement </a:t>
          </a:r>
          <a:endParaRPr lang="de-DE" sz="2000" dirty="0"/>
        </a:p>
      </dgm:t>
    </dgm:pt>
    <dgm:pt modelId="{376DDFF5-CDA3-424D-B545-30FC8C99250A}" type="parTrans" cxnId="{F3D23E79-F9C1-4C32-B30E-A538C043293F}">
      <dgm:prSet/>
      <dgm:spPr/>
      <dgm:t>
        <a:bodyPr/>
        <a:lstStyle/>
        <a:p>
          <a:endParaRPr lang="de-DE"/>
        </a:p>
      </dgm:t>
    </dgm:pt>
    <dgm:pt modelId="{95F4C83D-F74E-493D-939F-E215E23F8C30}" type="sibTrans" cxnId="{F3D23E79-F9C1-4C32-B30E-A538C043293F}">
      <dgm:prSet/>
      <dgm:spPr/>
      <dgm:t>
        <a:bodyPr/>
        <a:lstStyle/>
        <a:p>
          <a:endParaRPr lang="de-DE"/>
        </a:p>
      </dgm:t>
    </dgm:pt>
    <dgm:pt modelId="{7DF31F83-960A-4650-9AF5-4F953C16CA19}">
      <dgm:prSet phldrT="[Text]" custT="1"/>
      <dgm:spPr>
        <a:solidFill>
          <a:srgbClr val="009999"/>
        </a:solidFill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Ethisches Finanzmanagement</a:t>
          </a:r>
          <a:endParaRPr lang="de-DE" sz="2000" dirty="0"/>
        </a:p>
      </dgm:t>
    </dgm:pt>
    <dgm:pt modelId="{0714E282-C8E9-4708-ABCD-1DDE0E4229F2}" type="parTrans" cxnId="{9B450D19-DE2C-47D1-884F-22C580C97165}">
      <dgm:prSet/>
      <dgm:spPr/>
      <dgm:t>
        <a:bodyPr/>
        <a:lstStyle/>
        <a:p>
          <a:endParaRPr lang="de-DE"/>
        </a:p>
      </dgm:t>
    </dgm:pt>
    <dgm:pt modelId="{D7177DEC-B5E9-4FF8-ACFC-00E4EA08A9FA}" type="sibTrans" cxnId="{9B450D19-DE2C-47D1-884F-22C580C97165}">
      <dgm:prSet/>
      <dgm:spPr/>
      <dgm:t>
        <a:bodyPr/>
        <a:lstStyle/>
        <a:p>
          <a:endParaRPr lang="de-DE"/>
        </a:p>
      </dgm:t>
    </dgm:pt>
    <dgm:pt modelId="{D5E3874C-D602-4A8B-A3A5-18217D022BD8}">
      <dgm:prSet phldrT="[Text]" custT="1"/>
      <dgm:spPr>
        <a:solidFill>
          <a:srgbClr val="009999"/>
        </a:solidFill>
      </dgm:spPr>
      <dgm:t>
        <a:bodyPr/>
        <a:lstStyle/>
        <a:p>
          <a:pPr marL="0" marR="0" lvl="0" indent="0" algn="ctr" defTabSz="1600200" eaLnBrk="1" fontAlgn="auto" latinLnBrk="0" hangingPunct="1">
            <a:lnSpc>
              <a:spcPct val="90000"/>
            </a:lnSpc>
            <a:spcBef>
              <a:spcPts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de-D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Beschäftigung – Qualität / Verteilung / Transparenz</a:t>
          </a:r>
          <a:endParaRPr lang="de-DE" sz="2000" dirty="0"/>
        </a:p>
      </dgm:t>
    </dgm:pt>
    <dgm:pt modelId="{21D25360-3533-4D24-A130-626FE93A03C0}" type="sibTrans" cxnId="{A3DA2DAA-BB63-4C5B-907D-7D9DD93AEEF7}">
      <dgm:prSet/>
      <dgm:spPr/>
      <dgm:t>
        <a:bodyPr/>
        <a:lstStyle/>
        <a:p>
          <a:endParaRPr lang="de-DE"/>
        </a:p>
      </dgm:t>
    </dgm:pt>
    <dgm:pt modelId="{8EBD25BD-8959-45FF-AC56-8CC1A8AE95CF}" type="parTrans" cxnId="{A3DA2DAA-BB63-4C5B-907D-7D9DD93AEEF7}">
      <dgm:prSet/>
      <dgm:spPr/>
      <dgm:t>
        <a:bodyPr/>
        <a:lstStyle/>
        <a:p>
          <a:endParaRPr lang="de-DE"/>
        </a:p>
      </dgm:t>
    </dgm:pt>
    <dgm:pt modelId="{716E67EE-0447-4C2D-99CA-B3E56A7E1ED5}">
      <dgm:prSet phldrT="[Text]" custT="1"/>
      <dgm:spPr>
        <a:solidFill>
          <a:srgbClr val="009999"/>
        </a:solidFill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dirty="0"/>
            <a:t>Beziehung / Kooperation / Mitwirkung </a:t>
          </a:r>
        </a:p>
      </dgm:t>
    </dgm:pt>
    <dgm:pt modelId="{A7BAC8F6-FEFF-4739-AC6B-708785C10756}" type="parTrans" cxnId="{94014447-1AC9-406B-942D-07B0291CB1FB}">
      <dgm:prSet/>
      <dgm:spPr/>
      <dgm:t>
        <a:bodyPr/>
        <a:lstStyle/>
        <a:p>
          <a:endParaRPr lang="de-DE"/>
        </a:p>
      </dgm:t>
    </dgm:pt>
    <dgm:pt modelId="{80F9E70D-8C66-42B1-B50B-DC47BCFC6607}" type="sibTrans" cxnId="{94014447-1AC9-406B-942D-07B0291CB1FB}">
      <dgm:prSet/>
      <dgm:spPr/>
      <dgm:t>
        <a:bodyPr/>
        <a:lstStyle/>
        <a:p>
          <a:endParaRPr lang="de-DE"/>
        </a:p>
      </dgm:t>
    </dgm:pt>
    <dgm:pt modelId="{61E32DF6-BF94-498E-94FC-90AA94D36350}">
      <dgm:prSet phldrT="[Text]" custT="1"/>
      <dgm:spPr>
        <a:solidFill>
          <a:srgbClr val="009999"/>
        </a:solidFill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Wirkung &amp; Beitrag zum Gemeinwesen &amp; gesellschaftlichen Umfeld </a:t>
          </a:r>
          <a:endParaRPr lang="de-DE" sz="2000" dirty="0"/>
        </a:p>
      </dgm:t>
    </dgm:pt>
    <dgm:pt modelId="{D7765927-F25E-4AE3-8217-57A8B78E2761}" type="parTrans" cxnId="{2C19E1BA-F94D-421D-8649-C6D00DA7A930}">
      <dgm:prSet/>
      <dgm:spPr/>
      <dgm:t>
        <a:bodyPr/>
        <a:lstStyle/>
        <a:p>
          <a:endParaRPr lang="de-DE"/>
        </a:p>
      </dgm:t>
    </dgm:pt>
    <dgm:pt modelId="{CED9F010-69F2-435C-A4A2-2BE399B5BC2E}" type="sibTrans" cxnId="{2C19E1BA-F94D-421D-8649-C6D00DA7A930}">
      <dgm:prSet/>
      <dgm:spPr/>
      <dgm:t>
        <a:bodyPr/>
        <a:lstStyle/>
        <a:p>
          <a:endParaRPr lang="de-DE"/>
        </a:p>
      </dgm:t>
    </dgm:pt>
    <dgm:pt modelId="{8270AD77-CC70-4233-BCE9-108A002B650B}" type="pres">
      <dgm:prSet presAssocID="{7D8C80B9-DA6F-4671-A603-B684FB402B9A}" presName="linear" presStyleCnt="0">
        <dgm:presLayoutVars>
          <dgm:animLvl val="lvl"/>
          <dgm:resizeHandles val="exact"/>
        </dgm:presLayoutVars>
      </dgm:prSet>
      <dgm:spPr/>
    </dgm:pt>
    <dgm:pt modelId="{440A0D17-E812-4D83-A6AE-E74426B0DE8F}" type="pres">
      <dgm:prSet presAssocID="{9CBC9FDD-D8C7-4FBC-9201-F07F148EC35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EB4B42C-7200-4A2D-94A9-05F4B0CB5495}" type="pres">
      <dgm:prSet presAssocID="{95F4C83D-F74E-493D-939F-E215E23F8C30}" presName="spacer" presStyleCnt="0"/>
      <dgm:spPr/>
    </dgm:pt>
    <dgm:pt modelId="{B795DD58-82A2-4A4E-93BF-47AB5F5EA637}" type="pres">
      <dgm:prSet presAssocID="{7DF31F83-960A-4650-9AF5-4F953C16CA19}" presName="parentText" presStyleLbl="node1" presStyleIdx="1" presStyleCnt="5" custLinFactNeighborX="-3544">
        <dgm:presLayoutVars>
          <dgm:chMax val="0"/>
          <dgm:bulletEnabled val="1"/>
        </dgm:presLayoutVars>
      </dgm:prSet>
      <dgm:spPr/>
    </dgm:pt>
    <dgm:pt modelId="{9CCBE368-0688-4995-85D0-DCD765CE7519}" type="pres">
      <dgm:prSet presAssocID="{D7177DEC-B5E9-4FF8-ACFC-00E4EA08A9FA}" presName="spacer" presStyleCnt="0"/>
      <dgm:spPr/>
    </dgm:pt>
    <dgm:pt modelId="{D15BC6EB-3D5D-412A-89D8-5CAD38E3DE3C}" type="pres">
      <dgm:prSet presAssocID="{D5E3874C-D602-4A8B-A3A5-18217D022BD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B3D2158-19CD-4FE0-926D-6F8F81B1B743}" type="pres">
      <dgm:prSet presAssocID="{21D25360-3533-4D24-A130-626FE93A03C0}" presName="spacer" presStyleCnt="0"/>
      <dgm:spPr/>
    </dgm:pt>
    <dgm:pt modelId="{00B53A8B-726F-4418-A4A4-98E24BBA1D7E}" type="pres">
      <dgm:prSet presAssocID="{716E67EE-0447-4C2D-99CA-B3E56A7E1ED5}" presName="parentText" presStyleLbl="node1" presStyleIdx="3" presStyleCnt="5" custLinFactNeighborY="-1568">
        <dgm:presLayoutVars>
          <dgm:chMax val="0"/>
          <dgm:bulletEnabled val="1"/>
        </dgm:presLayoutVars>
      </dgm:prSet>
      <dgm:spPr/>
    </dgm:pt>
    <dgm:pt modelId="{B896924D-015F-4731-BC2F-BDEEFD849F1F}" type="pres">
      <dgm:prSet presAssocID="{80F9E70D-8C66-42B1-B50B-DC47BCFC6607}" presName="spacer" presStyleCnt="0"/>
      <dgm:spPr/>
    </dgm:pt>
    <dgm:pt modelId="{78315D19-8E34-439A-A369-79D782E645AA}" type="pres">
      <dgm:prSet presAssocID="{61E32DF6-BF94-498E-94FC-90AA94D36350}" presName="parentText" presStyleLbl="node1" presStyleIdx="4" presStyleCnt="5" custLinFactNeighborX="-42" custLinFactNeighborY="96293">
        <dgm:presLayoutVars>
          <dgm:chMax val="0"/>
          <dgm:bulletEnabled val="1"/>
        </dgm:presLayoutVars>
      </dgm:prSet>
      <dgm:spPr/>
    </dgm:pt>
  </dgm:ptLst>
  <dgm:cxnLst>
    <dgm:cxn modelId="{9B450D19-DE2C-47D1-884F-22C580C97165}" srcId="{7D8C80B9-DA6F-4671-A603-B684FB402B9A}" destId="{7DF31F83-960A-4650-9AF5-4F953C16CA19}" srcOrd="1" destOrd="0" parTransId="{0714E282-C8E9-4708-ABCD-1DDE0E4229F2}" sibTransId="{D7177DEC-B5E9-4FF8-ACFC-00E4EA08A9FA}"/>
    <dgm:cxn modelId="{07DDA22A-28FA-2A48-AFC6-2AC45863DE47}" type="presOf" srcId="{7D8C80B9-DA6F-4671-A603-B684FB402B9A}" destId="{8270AD77-CC70-4233-BCE9-108A002B650B}" srcOrd="0" destOrd="0" presId="urn:microsoft.com/office/officeart/2005/8/layout/vList2"/>
    <dgm:cxn modelId="{94014447-1AC9-406B-942D-07B0291CB1FB}" srcId="{7D8C80B9-DA6F-4671-A603-B684FB402B9A}" destId="{716E67EE-0447-4C2D-99CA-B3E56A7E1ED5}" srcOrd="3" destOrd="0" parTransId="{A7BAC8F6-FEFF-4739-AC6B-708785C10756}" sibTransId="{80F9E70D-8C66-42B1-B50B-DC47BCFC6607}"/>
    <dgm:cxn modelId="{9873DB49-FB0D-5F4C-BBD1-F62AF8D395B8}" type="presOf" srcId="{9CBC9FDD-D8C7-4FBC-9201-F07F148EC35E}" destId="{440A0D17-E812-4D83-A6AE-E74426B0DE8F}" srcOrd="0" destOrd="0" presId="urn:microsoft.com/office/officeart/2005/8/layout/vList2"/>
    <dgm:cxn modelId="{F3D23E79-F9C1-4C32-B30E-A538C043293F}" srcId="{7D8C80B9-DA6F-4671-A603-B684FB402B9A}" destId="{9CBC9FDD-D8C7-4FBC-9201-F07F148EC35E}" srcOrd="0" destOrd="0" parTransId="{376DDFF5-CDA3-424D-B545-30FC8C99250A}" sibTransId="{95F4C83D-F74E-493D-939F-E215E23F8C30}"/>
    <dgm:cxn modelId="{8EE3B659-F29F-E444-BC26-256BD9CC525C}" type="presOf" srcId="{7DF31F83-960A-4650-9AF5-4F953C16CA19}" destId="{B795DD58-82A2-4A4E-93BF-47AB5F5EA637}" srcOrd="0" destOrd="0" presId="urn:microsoft.com/office/officeart/2005/8/layout/vList2"/>
    <dgm:cxn modelId="{82C15685-A0D0-F241-816E-8D5B457D722C}" type="presOf" srcId="{716E67EE-0447-4C2D-99CA-B3E56A7E1ED5}" destId="{00B53A8B-726F-4418-A4A4-98E24BBA1D7E}" srcOrd="0" destOrd="0" presId="urn:microsoft.com/office/officeart/2005/8/layout/vList2"/>
    <dgm:cxn modelId="{9F60DA96-D4CF-904F-95B4-EF196FC9F11A}" type="presOf" srcId="{61E32DF6-BF94-498E-94FC-90AA94D36350}" destId="{78315D19-8E34-439A-A369-79D782E645AA}" srcOrd="0" destOrd="0" presId="urn:microsoft.com/office/officeart/2005/8/layout/vList2"/>
    <dgm:cxn modelId="{A3DA2DAA-BB63-4C5B-907D-7D9DD93AEEF7}" srcId="{7D8C80B9-DA6F-4671-A603-B684FB402B9A}" destId="{D5E3874C-D602-4A8B-A3A5-18217D022BD8}" srcOrd="2" destOrd="0" parTransId="{8EBD25BD-8959-45FF-AC56-8CC1A8AE95CF}" sibTransId="{21D25360-3533-4D24-A130-626FE93A03C0}"/>
    <dgm:cxn modelId="{2C19E1BA-F94D-421D-8649-C6D00DA7A930}" srcId="{7D8C80B9-DA6F-4671-A603-B684FB402B9A}" destId="{61E32DF6-BF94-498E-94FC-90AA94D36350}" srcOrd="4" destOrd="0" parTransId="{D7765927-F25E-4AE3-8217-57A8B78E2761}" sibTransId="{CED9F010-69F2-435C-A4A2-2BE399B5BC2E}"/>
    <dgm:cxn modelId="{B4602EC0-C458-1144-BAD3-DAB81F350F1C}" type="presOf" srcId="{D5E3874C-D602-4A8B-A3A5-18217D022BD8}" destId="{D15BC6EB-3D5D-412A-89D8-5CAD38E3DE3C}" srcOrd="0" destOrd="0" presId="urn:microsoft.com/office/officeart/2005/8/layout/vList2"/>
    <dgm:cxn modelId="{E2C4A432-C593-B84E-AFA7-3B8F2CECF450}" type="presParOf" srcId="{8270AD77-CC70-4233-BCE9-108A002B650B}" destId="{440A0D17-E812-4D83-A6AE-E74426B0DE8F}" srcOrd="0" destOrd="0" presId="urn:microsoft.com/office/officeart/2005/8/layout/vList2"/>
    <dgm:cxn modelId="{2AF9DF22-453A-8B46-9264-28D1C6BB2B9C}" type="presParOf" srcId="{8270AD77-CC70-4233-BCE9-108A002B650B}" destId="{EEB4B42C-7200-4A2D-94A9-05F4B0CB5495}" srcOrd="1" destOrd="0" presId="urn:microsoft.com/office/officeart/2005/8/layout/vList2"/>
    <dgm:cxn modelId="{B1C7EB17-B712-734B-95C9-BF90014C5B0E}" type="presParOf" srcId="{8270AD77-CC70-4233-BCE9-108A002B650B}" destId="{B795DD58-82A2-4A4E-93BF-47AB5F5EA637}" srcOrd="2" destOrd="0" presId="urn:microsoft.com/office/officeart/2005/8/layout/vList2"/>
    <dgm:cxn modelId="{3F6345E4-3713-9B46-BBBA-B8C18054F160}" type="presParOf" srcId="{8270AD77-CC70-4233-BCE9-108A002B650B}" destId="{9CCBE368-0688-4995-85D0-DCD765CE7519}" srcOrd="3" destOrd="0" presId="urn:microsoft.com/office/officeart/2005/8/layout/vList2"/>
    <dgm:cxn modelId="{44D75F43-EDDD-9246-B631-D8A0DC7FAC53}" type="presParOf" srcId="{8270AD77-CC70-4233-BCE9-108A002B650B}" destId="{D15BC6EB-3D5D-412A-89D8-5CAD38E3DE3C}" srcOrd="4" destOrd="0" presId="urn:microsoft.com/office/officeart/2005/8/layout/vList2"/>
    <dgm:cxn modelId="{8406C0F3-35B3-EC43-B6BC-9D4B94C0FB2A}" type="presParOf" srcId="{8270AD77-CC70-4233-BCE9-108A002B650B}" destId="{9B3D2158-19CD-4FE0-926D-6F8F81B1B743}" srcOrd="5" destOrd="0" presId="urn:microsoft.com/office/officeart/2005/8/layout/vList2"/>
    <dgm:cxn modelId="{9DCDEEA2-4807-4D40-88C9-60A525DCBD6A}" type="presParOf" srcId="{8270AD77-CC70-4233-BCE9-108A002B650B}" destId="{00B53A8B-726F-4418-A4A4-98E24BBA1D7E}" srcOrd="6" destOrd="0" presId="urn:microsoft.com/office/officeart/2005/8/layout/vList2"/>
    <dgm:cxn modelId="{3BD44A47-294B-0B48-9318-F17E83F843EE}" type="presParOf" srcId="{8270AD77-CC70-4233-BCE9-108A002B650B}" destId="{B896924D-015F-4731-BC2F-BDEEFD849F1F}" srcOrd="7" destOrd="0" presId="urn:microsoft.com/office/officeart/2005/8/layout/vList2"/>
    <dgm:cxn modelId="{724FFA4A-BAA5-D149-A0A1-3927178E7DD2}" type="presParOf" srcId="{8270AD77-CC70-4233-BCE9-108A002B650B}" destId="{78315D19-8E34-439A-A369-79D782E645A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D8C80B9-DA6F-4671-A603-B684FB402B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CBC9FDD-D8C7-4FBC-9201-F07F148EC35E}">
      <dgm:prSet phldrT="[Text]" custT="1"/>
      <dgm:spPr>
        <a:solidFill>
          <a:srgbClr val="009999"/>
        </a:solidFill>
      </dgm:spPr>
      <dgm:t>
        <a:bodyPr/>
        <a:lstStyle/>
        <a:p>
          <a:pPr algn="ctr"/>
          <a:r>
            <a:rPr lang="de-DE" sz="2000" dirty="0"/>
            <a:t>Gemeinwohl Bilanz </a:t>
          </a:r>
        </a:p>
      </dgm:t>
    </dgm:pt>
    <dgm:pt modelId="{376DDFF5-CDA3-424D-B545-30FC8C99250A}" type="parTrans" cxnId="{F3D23E79-F9C1-4C32-B30E-A538C043293F}">
      <dgm:prSet/>
      <dgm:spPr/>
      <dgm:t>
        <a:bodyPr/>
        <a:lstStyle/>
        <a:p>
          <a:endParaRPr lang="de-DE"/>
        </a:p>
      </dgm:t>
    </dgm:pt>
    <dgm:pt modelId="{95F4C83D-F74E-493D-939F-E215E23F8C30}" type="sibTrans" cxnId="{F3D23E79-F9C1-4C32-B30E-A538C043293F}">
      <dgm:prSet/>
      <dgm:spPr/>
      <dgm:t>
        <a:bodyPr/>
        <a:lstStyle/>
        <a:p>
          <a:endParaRPr lang="de-DE"/>
        </a:p>
      </dgm:t>
    </dgm:pt>
    <dgm:pt modelId="{7DF31F83-960A-4650-9AF5-4F953C16CA19}">
      <dgm:prSet phldrT="[Text]" custT="1"/>
      <dgm:spPr>
        <a:solidFill>
          <a:srgbClr val="009999"/>
        </a:solidFill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Gemeinwohlorientierte Unternehmen fördern </a:t>
          </a:r>
          <a:endParaRPr lang="de-DE" sz="2000" dirty="0"/>
        </a:p>
      </dgm:t>
    </dgm:pt>
    <dgm:pt modelId="{0714E282-C8E9-4708-ABCD-1DDE0E4229F2}" type="parTrans" cxnId="{9B450D19-DE2C-47D1-884F-22C580C97165}">
      <dgm:prSet/>
      <dgm:spPr/>
      <dgm:t>
        <a:bodyPr/>
        <a:lstStyle/>
        <a:p>
          <a:endParaRPr lang="de-DE"/>
        </a:p>
      </dgm:t>
    </dgm:pt>
    <dgm:pt modelId="{D7177DEC-B5E9-4FF8-ACFC-00E4EA08A9FA}" type="sibTrans" cxnId="{9B450D19-DE2C-47D1-884F-22C580C97165}">
      <dgm:prSet/>
      <dgm:spPr/>
      <dgm:t>
        <a:bodyPr/>
        <a:lstStyle/>
        <a:p>
          <a:endParaRPr lang="de-DE"/>
        </a:p>
      </dgm:t>
    </dgm:pt>
    <dgm:pt modelId="{D5E3874C-D602-4A8B-A3A5-18217D022BD8}">
      <dgm:prSet phldrT="[Text]" custT="1"/>
      <dgm:spPr>
        <a:solidFill>
          <a:srgbClr val="009999"/>
        </a:solidFill>
      </dgm:spPr>
      <dgm:t>
        <a:bodyPr/>
        <a:lstStyle/>
        <a:p>
          <a:pPr marL="0" marR="0" lvl="0" indent="0" algn="ctr" defTabSz="1600200" eaLnBrk="1" fontAlgn="auto" latinLnBrk="0" hangingPunct="1">
            <a:lnSpc>
              <a:spcPct val="90000"/>
            </a:lnSpc>
            <a:spcBef>
              <a:spcPts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de-DE" sz="2000" dirty="0"/>
            <a:t>Kommunalen Gemeinwohl-Index erstellen </a:t>
          </a:r>
        </a:p>
      </dgm:t>
    </dgm:pt>
    <dgm:pt modelId="{21D25360-3533-4D24-A130-626FE93A03C0}" type="sibTrans" cxnId="{A3DA2DAA-BB63-4C5B-907D-7D9DD93AEEF7}">
      <dgm:prSet/>
      <dgm:spPr/>
      <dgm:t>
        <a:bodyPr/>
        <a:lstStyle/>
        <a:p>
          <a:endParaRPr lang="de-DE"/>
        </a:p>
      </dgm:t>
    </dgm:pt>
    <dgm:pt modelId="{8EBD25BD-8959-45FF-AC56-8CC1A8AE95CF}" type="parTrans" cxnId="{A3DA2DAA-BB63-4C5B-907D-7D9DD93AEEF7}">
      <dgm:prSet/>
      <dgm:spPr/>
      <dgm:t>
        <a:bodyPr/>
        <a:lstStyle/>
        <a:p>
          <a:endParaRPr lang="de-DE"/>
        </a:p>
      </dgm:t>
    </dgm:pt>
    <dgm:pt modelId="{716E67EE-0447-4C2D-99CA-B3E56A7E1ED5}">
      <dgm:prSet phldrT="[Text]" custT="1"/>
      <dgm:spPr>
        <a:solidFill>
          <a:srgbClr val="009999"/>
        </a:solidFill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dirty="0"/>
            <a:t>Kommunale Wirtschaftskonvente durchführen </a:t>
          </a:r>
        </a:p>
      </dgm:t>
    </dgm:pt>
    <dgm:pt modelId="{A7BAC8F6-FEFF-4739-AC6B-708785C10756}" type="parTrans" cxnId="{94014447-1AC9-406B-942D-07B0291CB1FB}">
      <dgm:prSet/>
      <dgm:spPr/>
      <dgm:t>
        <a:bodyPr/>
        <a:lstStyle/>
        <a:p>
          <a:endParaRPr lang="de-DE"/>
        </a:p>
      </dgm:t>
    </dgm:pt>
    <dgm:pt modelId="{80F9E70D-8C66-42B1-B50B-DC47BCFC6607}" type="sibTrans" cxnId="{94014447-1AC9-406B-942D-07B0291CB1FB}">
      <dgm:prSet/>
      <dgm:spPr/>
      <dgm:t>
        <a:bodyPr/>
        <a:lstStyle/>
        <a:p>
          <a:endParaRPr lang="de-DE"/>
        </a:p>
      </dgm:t>
    </dgm:pt>
    <dgm:pt modelId="{61E32DF6-BF94-498E-94FC-90AA94D36350}">
      <dgm:prSet phldrT="[Text]" custT="1"/>
      <dgm:spPr>
        <a:solidFill>
          <a:srgbClr val="009999"/>
        </a:solidFill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Zusammenschluss zu einer  Gemeinwohl-Region </a:t>
          </a:r>
          <a:endParaRPr lang="de-DE" sz="2000" dirty="0"/>
        </a:p>
      </dgm:t>
    </dgm:pt>
    <dgm:pt modelId="{D7765927-F25E-4AE3-8217-57A8B78E2761}" type="parTrans" cxnId="{2C19E1BA-F94D-421D-8649-C6D00DA7A930}">
      <dgm:prSet/>
      <dgm:spPr/>
      <dgm:t>
        <a:bodyPr/>
        <a:lstStyle/>
        <a:p>
          <a:endParaRPr lang="de-DE"/>
        </a:p>
      </dgm:t>
    </dgm:pt>
    <dgm:pt modelId="{CED9F010-69F2-435C-A4A2-2BE399B5BC2E}" type="sibTrans" cxnId="{2C19E1BA-F94D-421D-8649-C6D00DA7A930}">
      <dgm:prSet/>
      <dgm:spPr/>
      <dgm:t>
        <a:bodyPr/>
        <a:lstStyle/>
        <a:p>
          <a:endParaRPr lang="de-DE"/>
        </a:p>
      </dgm:t>
    </dgm:pt>
    <dgm:pt modelId="{8270AD77-CC70-4233-BCE9-108A002B650B}" type="pres">
      <dgm:prSet presAssocID="{7D8C80B9-DA6F-4671-A603-B684FB402B9A}" presName="linear" presStyleCnt="0">
        <dgm:presLayoutVars>
          <dgm:animLvl val="lvl"/>
          <dgm:resizeHandles val="exact"/>
        </dgm:presLayoutVars>
      </dgm:prSet>
      <dgm:spPr/>
    </dgm:pt>
    <dgm:pt modelId="{440A0D17-E812-4D83-A6AE-E74426B0DE8F}" type="pres">
      <dgm:prSet presAssocID="{9CBC9FDD-D8C7-4FBC-9201-F07F148EC35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EB4B42C-7200-4A2D-94A9-05F4B0CB5495}" type="pres">
      <dgm:prSet presAssocID="{95F4C83D-F74E-493D-939F-E215E23F8C30}" presName="spacer" presStyleCnt="0"/>
      <dgm:spPr/>
    </dgm:pt>
    <dgm:pt modelId="{B795DD58-82A2-4A4E-93BF-47AB5F5EA637}" type="pres">
      <dgm:prSet presAssocID="{7DF31F83-960A-4650-9AF5-4F953C16CA19}" presName="parentText" presStyleLbl="node1" presStyleIdx="1" presStyleCnt="5" custLinFactNeighborX="-3544">
        <dgm:presLayoutVars>
          <dgm:chMax val="0"/>
          <dgm:bulletEnabled val="1"/>
        </dgm:presLayoutVars>
      </dgm:prSet>
      <dgm:spPr/>
    </dgm:pt>
    <dgm:pt modelId="{9CCBE368-0688-4995-85D0-DCD765CE7519}" type="pres">
      <dgm:prSet presAssocID="{D7177DEC-B5E9-4FF8-ACFC-00E4EA08A9FA}" presName="spacer" presStyleCnt="0"/>
      <dgm:spPr/>
    </dgm:pt>
    <dgm:pt modelId="{D15BC6EB-3D5D-412A-89D8-5CAD38E3DE3C}" type="pres">
      <dgm:prSet presAssocID="{D5E3874C-D602-4A8B-A3A5-18217D022BD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B3D2158-19CD-4FE0-926D-6F8F81B1B743}" type="pres">
      <dgm:prSet presAssocID="{21D25360-3533-4D24-A130-626FE93A03C0}" presName="spacer" presStyleCnt="0"/>
      <dgm:spPr/>
    </dgm:pt>
    <dgm:pt modelId="{00B53A8B-726F-4418-A4A4-98E24BBA1D7E}" type="pres">
      <dgm:prSet presAssocID="{716E67EE-0447-4C2D-99CA-B3E56A7E1ED5}" presName="parentText" presStyleLbl="node1" presStyleIdx="3" presStyleCnt="5" custLinFactNeighborY="-1568">
        <dgm:presLayoutVars>
          <dgm:chMax val="0"/>
          <dgm:bulletEnabled val="1"/>
        </dgm:presLayoutVars>
      </dgm:prSet>
      <dgm:spPr/>
    </dgm:pt>
    <dgm:pt modelId="{B896924D-015F-4731-BC2F-BDEEFD849F1F}" type="pres">
      <dgm:prSet presAssocID="{80F9E70D-8C66-42B1-B50B-DC47BCFC6607}" presName="spacer" presStyleCnt="0"/>
      <dgm:spPr/>
    </dgm:pt>
    <dgm:pt modelId="{78315D19-8E34-439A-A369-79D782E645AA}" type="pres">
      <dgm:prSet presAssocID="{61E32DF6-BF94-498E-94FC-90AA94D36350}" presName="parentText" presStyleLbl="node1" presStyleIdx="4" presStyleCnt="5" custLinFactNeighborX="-42" custLinFactNeighborY="96293">
        <dgm:presLayoutVars>
          <dgm:chMax val="0"/>
          <dgm:bulletEnabled val="1"/>
        </dgm:presLayoutVars>
      </dgm:prSet>
      <dgm:spPr/>
    </dgm:pt>
  </dgm:ptLst>
  <dgm:cxnLst>
    <dgm:cxn modelId="{9B450D19-DE2C-47D1-884F-22C580C97165}" srcId="{7D8C80B9-DA6F-4671-A603-B684FB402B9A}" destId="{7DF31F83-960A-4650-9AF5-4F953C16CA19}" srcOrd="1" destOrd="0" parTransId="{0714E282-C8E9-4708-ABCD-1DDE0E4229F2}" sibTransId="{D7177DEC-B5E9-4FF8-ACFC-00E4EA08A9FA}"/>
    <dgm:cxn modelId="{5D665F32-3D1F-4667-9A11-8ED306819B1F}" type="presOf" srcId="{9CBC9FDD-D8C7-4FBC-9201-F07F148EC35E}" destId="{440A0D17-E812-4D83-A6AE-E74426B0DE8F}" srcOrd="0" destOrd="0" presId="urn:microsoft.com/office/officeart/2005/8/layout/vList2"/>
    <dgm:cxn modelId="{90E97036-C4F6-4B6F-B5EE-B68A1866EF1B}" type="presOf" srcId="{716E67EE-0447-4C2D-99CA-B3E56A7E1ED5}" destId="{00B53A8B-726F-4418-A4A4-98E24BBA1D7E}" srcOrd="0" destOrd="0" presId="urn:microsoft.com/office/officeart/2005/8/layout/vList2"/>
    <dgm:cxn modelId="{94014447-1AC9-406B-942D-07B0291CB1FB}" srcId="{7D8C80B9-DA6F-4671-A603-B684FB402B9A}" destId="{716E67EE-0447-4C2D-99CA-B3E56A7E1ED5}" srcOrd="3" destOrd="0" parTransId="{A7BAC8F6-FEFF-4739-AC6B-708785C10756}" sibTransId="{80F9E70D-8C66-42B1-B50B-DC47BCFC6607}"/>
    <dgm:cxn modelId="{F3D23E79-F9C1-4C32-B30E-A538C043293F}" srcId="{7D8C80B9-DA6F-4671-A603-B684FB402B9A}" destId="{9CBC9FDD-D8C7-4FBC-9201-F07F148EC35E}" srcOrd="0" destOrd="0" parTransId="{376DDFF5-CDA3-424D-B545-30FC8C99250A}" sibTransId="{95F4C83D-F74E-493D-939F-E215E23F8C30}"/>
    <dgm:cxn modelId="{22C6CC8E-1585-4586-866C-21194EC4B760}" type="presOf" srcId="{61E32DF6-BF94-498E-94FC-90AA94D36350}" destId="{78315D19-8E34-439A-A369-79D782E645AA}" srcOrd="0" destOrd="0" presId="urn:microsoft.com/office/officeart/2005/8/layout/vList2"/>
    <dgm:cxn modelId="{1CD34B94-DE1C-4F07-9515-3E750691BDCD}" type="presOf" srcId="{D5E3874C-D602-4A8B-A3A5-18217D022BD8}" destId="{D15BC6EB-3D5D-412A-89D8-5CAD38E3DE3C}" srcOrd="0" destOrd="0" presId="urn:microsoft.com/office/officeart/2005/8/layout/vList2"/>
    <dgm:cxn modelId="{73F35297-0ADE-4AAC-A864-623A6D26BDDE}" type="presOf" srcId="{7DF31F83-960A-4650-9AF5-4F953C16CA19}" destId="{B795DD58-82A2-4A4E-93BF-47AB5F5EA637}" srcOrd="0" destOrd="0" presId="urn:microsoft.com/office/officeart/2005/8/layout/vList2"/>
    <dgm:cxn modelId="{A3DA2DAA-BB63-4C5B-907D-7D9DD93AEEF7}" srcId="{7D8C80B9-DA6F-4671-A603-B684FB402B9A}" destId="{D5E3874C-D602-4A8B-A3A5-18217D022BD8}" srcOrd="2" destOrd="0" parTransId="{8EBD25BD-8959-45FF-AC56-8CC1A8AE95CF}" sibTransId="{21D25360-3533-4D24-A130-626FE93A03C0}"/>
    <dgm:cxn modelId="{2C19E1BA-F94D-421D-8649-C6D00DA7A930}" srcId="{7D8C80B9-DA6F-4671-A603-B684FB402B9A}" destId="{61E32DF6-BF94-498E-94FC-90AA94D36350}" srcOrd="4" destOrd="0" parTransId="{D7765927-F25E-4AE3-8217-57A8B78E2761}" sibTransId="{CED9F010-69F2-435C-A4A2-2BE399B5BC2E}"/>
    <dgm:cxn modelId="{F8C423DC-6174-4157-8CAC-F8C7F934F504}" type="presOf" srcId="{7D8C80B9-DA6F-4671-A603-B684FB402B9A}" destId="{8270AD77-CC70-4233-BCE9-108A002B650B}" srcOrd="0" destOrd="0" presId="urn:microsoft.com/office/officeart/2005/8/layout/vList2"/>
    <dgm:cxn modelId="{0568C8C2-CFED-4F06-BB7D-7C0500361D5C}" type="presParOf" srcId="{8270AD77-CC70-4233-BCE9-108A002B650B}" destId="{440A0D17-E812-4D83-A6AE-E74426B0DE8F}" srcOrd="0" destOrd="0" presId="urn:microsoft.com/office/officeart/2005/8/layout/vList2"/>
    <dgm:cxn modelId="{E33ACF3E-0F87-44E6-A3F1-4E1E22AF71A7}" type="presParOf" srcId="{8270AD77-CC70-4233-BCE9-108A002B650B}" destId="{EEB4B42C-7200-4A2D-94A9-05F4B0CB5495}" srcOrd="1" destOrd="0" presId="urn:microsoft.com/office/officeart/2005/8/layout/vList2"/>
    <dgm:cxn modelId="{18FAD1E7-9FBF-426D-9B35-B91D323C4D05}" type="presParOf" srcId="{8270AD77-CC70-4233-BCE9-108A002B650B}" destId="{B795DD58-82A2-4A4E-93BF-47AB5F5EA637}" srcOrd="2" destOrd="0" presId="urn:microsoft.com/office/officeart/2005/8/layout/vList2"/>
    <dgm:cxn modelId="{2B0D491C-5DF5-4632-950E-9FEA305F3DEE}" type="presParOf" srcId="{8270AD77-CC70-4233-BCE9-108A002B650B}" destId="{9CCBE368-0688-4995-85D0-DCD765CE7519}" srcOrd="3" destOrd="0" presId="urn:microsoft.com/office/officeart/2005/8/layout/vList2"/>
    <dgm:cxn modelId="{05BCFAD9-64CD-4F85-9A4A-505A086523E3}" type="presParOf" srcId="{8270AD77-CC70-4233-BCE9-108A002B650B}" destId="{D15BC6EB-3D5D-412A-89D8-5CAD38E3DE3C}" srcOrd="4" destOrd="0" presId="urn:microsoft.com/office/officeart/2005/8/layout/vList2"/>
    <dgm:cxn modelId="{73CFF4B1-4998-4023-8829-395B65037F34}" type="presParOf" srcId="{8270AD77-CC70-4233-BCE9-108A002B650B}" destId="{9B3D2158-19CD-4FE0-926D-6F8F81B1B743}" srcOrd="5" destOrd="0" presId="urn:microsoft.com/office/officeart/2005/8/layout/vList2"/>
    <dgm:cxn modelId="{073F96D3-97DD-4185-9240-181D1E76D41E}" type="presParOf" srcId="{8270AD77-CC70-4233-BCE9-108A002B650B}" destId="{00B53A8B-726F-4418-A4A4-98E24BBA1D7E}" srcOrd="6" destOrd="0" presId="urn:microsoft.com/office/officeart/2005/8/layout/vList2"/>
    <dgm:cxn modelId="{CA25CDF3-E68E-4E17-B3B6-DC39F8D347B7}" type="presParOf" srcId="{8270AD77-CC70-4233-BCE9-108A002B650B}" destId="{B896924D-015F-4731-BC2F-BDEEFD849F1F}" srcOrd="7" destOrd="0" presId="urn:microsoft.com/office/officeart/2005/8/layout/vList2"/>
    <dgm:cxn modelId="{B4B62307-6383-4BC6-B0FE-B9B5D41597E6}" type="presParOf" srcId="{8270AD77-CC70-4233-BCE9-108A002B650B}" destId="{78315D19-8E34-439A-A369-79D782E645A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896A5-0C87-4CCB-9277-EC0AC3212369}">
      <dsp:nvSpPr>
        <dsp:cNvPr id="0" name=""/>
        <dsp:cNvSpPr/>
      </dsp:nvSpPr>
      <dsp:spPr>
        <a:xfrm>
          <a:off x="0" y="0"/>
          <a:ext cx="4189875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FDE2CC-7092-4437-8174-D4847C5901F3}">
      <dsp:nvSpPr>
        <dsp:cNvPr id="0" name=""/>
        <dsp:cNvSpPr/>
      </dsp:nvSpPr>
      <dsp:spPr>
        <a:xfrm>
          <a:off x="0" y="0"/>
          <a:ext cx="837975" cy="2592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000" kern="1200" dirty="0"/>
        </a:p>
      </dsp:txBody>
      <dsp:txXfrm>
        <a:off x="0" y="0"/>
        <a:ext cx="837975" cy="2592288"/>
      </dsp:txXfrm>
    </dsp:sp>
    <dsp:sp modelId="{3FACA9F3-7424-44AB-A8ED-D9931A8C57E5}">
      <dsp:nvSpPr>
        <dsp:cNvPr id="0" name=""/>
        <dsp:cNvSpPr/>
      </dsp:nvSpPr>
      <dsp:spPr>
        <a:xfrm>
          <a:off x="900823" y="24429"/>
          <a:ext cx="3289051" cy="488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9202 Privatpersonen </a:t>
          </a:r>
        </a:p>
      </dsp:txBody>
      <dsp:txXfrm>
        <a:off x="900823" y="24429"/>
        <a:ext cx="3289051" cy="488585"/>
      </dsp:txXfrm>
    </dsp:sp>
    <dsp:sp modelId="{F370B131-4E92-4A4E-B5C6-D80316929E47}">
      <dsp:nvSpPr>
        <dsp:cNvPr id="0" name=""/>
        <dsp:cNvSpPr/>
      </dsp:nvSpPr>
      <dsp:spPr>
        <a:xfrm>
          <a:off x="837974" y="560941"/>
          <a:ext cx="33519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FEAE6-8FFE-4B64-9EC2-0240574D1B68}">
      <dsp:nvSpPr>
        <dsp:cNvPr id="0" name=""/>
        <dsp:cNvSpPr/>
      </dsp:nvSpPr>
      <dsp:spPr>
        <a:xfrm>
          <a:off x="900823" y="537444"/>
          <a:ext cx="3289051" cy="488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2306 Unternehmen </a:t>
          </a:r>
        </a:p>
      </dsp:txBody>
      <dsp:txXfrm>
        <a:off x="900823" y="537444"/>
        <a:ext cx="3289051" cy="488585"/>
      </dsp:txXfrm>
    </dsp:sp>
    <dsp:sp modelId="{4EC2FAFC-30D5-413E-A5EA-90DDD6DD956E}">
      <dsp:nvSpPr>
        <dsp:cNvPr id="0" name=""/>
        <dsp:cNvSpPr/>
      </dsp:nvSpPr>
      <dsp:spPr>
        <a:xfrm>
          <a:off x="837974" y="1137005"/>
          <a:ext cx="33519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F4C9A-45D6-4398-842F-51AF65C9913B}">
      <dsp:nvSpPr>
        <dsp:cNvPr id="0" name=""/>
        <dsp:cNvSpPr/>
      </dsp:nvSpPr>
      <dsp:spPr>
        <a:xfrm>
          <a:off x="900823" y="1050458"/>
          <a:ext cx="3289051" cy="488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264 Vereine </a:t>
          </a:r>
        </a:p>
      </dsp:txBody>
      <dsp:txXfrm>
        <a:off x="900823" y="1050458"/>
        <a:ext cx="3289051" cy="488585"/>
      </dsp:txXfrm>
    </dsp:sp>
    <dsp:sp modelId="{97B242BC-3576-4EAB-8EF1-2212B31E39F3}">
      <dsp:nvSpPr>
        <dsp:cNvPr id="0" name=""/>
        <dsp:cNvSpPr/>
      </dsp:nvSpPr>
      <dsp:spPr>
        <a:xfrm>
          <a:off x="837975" y="1539044"/>
          <a:ext cx="33519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257E9-17A5-48D8-9A4D-0FA1C8D1F876}">
      <dsp:nvSpPr>
        <dsp:cNvPr id="0" name=""/>
        <dsp:cNvSpPr/>
      </dsp:nvSpPr>
      <dsp:spPr>
        <a:xfrm>
          <a:off x="900823" y="1563473"/>
          <a:ext cx="3289051" cy="488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10 Gemeinden/Regionen </a:t>
          </a:r>
        </a:p>
      </dsp:txBody>
      <dsp:txXfrm>
        <a:off x="900823" y="1563473"/>
        <a:ext cx="3289051" cy="488585"/>
      </dsp:txXfrm>
    </dsp:sp>
    <dsp:sp modelId="{EF70ABE5-BB50-4D55-8DF2-1B1AF0012A99}">
      <dsp:nvSpPr>
        <dsp:cNvPr id="0" name=""/>
        <dsp:cNvSpPr/>
      </dsp:nvSpPr>
      <dsp:spPr>
        <a:xfrm>
          <a:off x="837975" y="2052059"/>
          <a:ext cx="33519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19B58E-373A-4DE8-B2BA-E16682EDFBB1}">
      <dsp:nvSpPr>
        <dsp:cNvPr id="0" name=""/>
        <dsp:cNvSpPr/>
      </dsp:nvSpPr>
      <dsp:spPr>
        <a:xfrm>
          <a:off x="900823" y="2076488"/>
          <a:ext cx="3289051" cy="488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90 Politiker*innen</a:t>
          </a:r>
        </a:p>
      </dsp:txBody>
      <dsp:txXfrm>
        <a:off x="900823" y="2076488"/>
        <a:ext cx="3289051" cy="488585"/>
      </dsp:txXfrm>
    </dsp:sp>
    <dsp:sp modelId="{0F330986-1BC1-453A-9DAF-B907F4EB59C7}">
      <dsp:nvSpPr>
        <dsp:cNvPr id="0" name=""/>
        <dsp:cNvSpPr/>
      </dsp:nvSpPr>
      <dsp:spPr>
        <a:xfrm>
          <a:off x="837975" y="2565074"/>
          <a:ext cx="33519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CE032-7DBD-49E6-9F02-45CA5FEBAC9A}">
      <dsp:nvSpPr>
        <dsp:cNvPr id="0" name=""/>
        <dsp:cNvSpPr/>
      </dsp:nvSpPr>
      <dsp:spPr>
        <a:xfrm>
          <a:off x="0" y="135951"/>
          <a:ext cx="2025224" cy="1215134"/>
        </a:xfrm>
        <a:prstGeom prst="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b="0" kern="1200" dirty="0" err="1"/>
            <a:t>Breklum</a:t>
          </a:r>
          <a:r>
            <a:rPr lang="de-DE" sz="4000" kern="1200" dirty="0"/>
            <a:t> </a:t>
          </a:r>
        </a:p>
      </dsp:txBody>
      <dsp:txXfrm>
        <a:off x="0" y="135951"/>
        <a:ext cx="2025224" cy="1215134"/>
      </dsp:txXfrm>
    </dsp:sp>
    <dsp:sp modelId="{58E99EF5-5C21-4682-9F10-E6EAF7319DC8}">
      <dsp:nvSpPr>
        <dsp:cNvPr id="0" name=""/>
        <dsp:cNvSpPr/>
      </dsp:nvSpPr>
      <dsp:spPr>
        <a:xfrm>
          <a:off x="2227747" y="142987"/>
          <a:ext cx="2025224" cy="1215134"/>
        </a:xfrm>
        <a:prstGeom prst="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b="0" kern="1200" dirty="0" err="1"/>
            <a:t>Klixbüll</a:t>
          </a:r>
          <a:endParaRPr lang="de-DE" sz="3600" b="0" kern="1200" dirty="0"/>
        </a:p>
      </dsp:txBody>
      <dsp:txXfrm>
        <a:off x="2227747" y="142987"/>
        <a:ext cx="2025224" cy="1215134"/>
      </dsp:txXfrm>
    </dsp:sp>
    <dsp:sp modelId="{9A32E9B7-B0C6-43EF-82B5-3851F54848A8}">
      <dsp:nvSpPr>
        <dsp:cNvPr id="0" name=""/>
        <dsp:cNvSpPr/>
      </dsp:nvSpPr>
      <dsp:spPr>
        <a:xfrm>
          <a:off x="4455495" y="135951"/>
          <a:ext cx="2025224" cy="1215134"/>
        </a:xfrm>
        <a:prstGeom prst="rect">
          <a:avLst/>
        </a:prstGeom>
        <a:solidFill>
          <a:srgbClr val="009999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b="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Bordelum</a:t>
          </a:r>
          <a:r>
            <a:rPr lang="de-DE" sz="26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</a:p>
      </dsp:txBody>
      <dsp:txXfrm>
        <a:off x="4455495" y="135951"/>
        <a:ext cx="2025224" cy="1215134"/>
      </dsp:txXfrm>
    </dsp:sp>
    <dsp:sp modelId="{49A98A66-2EE5-4D0C-AE6E-3F699F5F1A25}">
      <dsp:nvSpPr>
        <dsp:cNvPr id="0" name=""/>
        <dsp:cNvSpPr/>
      </dsp:nvSpPr>
      <dsp:spPr>
        <a:xfrm>
          <a:off x="611374" y="1553609"/>
          <a:ext cx="1608960" cy="699577"/>
        </a:xfrm>
        <a:prstGeom prst="rect">
          <a:avLst/>
        </a:prstGeom>
        <a:solidFill>
          <a:srgbClr val="009999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b="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Auftakt</a:t>
          </a:r>
          <a:r>
            <a:rPr lang="de-DE" sz="26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</a:p>
      </dsp:txBody>
      <dsp:txXfrm>
        <a:off x="611374" y="1553609"/>
        <a:ext cx="1608960" cy="699577"/>
      </dsp:txXfrm>
    </dsp:sp>
    <dsp:sp modelId="{5D676CEC-A827-47D8-907B-C3D6887C8037}">
      <dsp:nvSpPr>
        <dsp:cNvPr id="0" name=""/>
        <dsp:cNvSpPr/>
      </dsp:nvSpPr>
      <dsp:spPr>
        <a:xfrm>
          <a:off x="2422857" y="1571483"/>
          <a:ext cx="1605092" cy="663828"/>
        </a:xfrm>
        <a:prstGeom prst="rect">
          <a:avLst/>
        </a:prstGeom>
        <a:solidFill>
          <a:srgbClr val="009999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b="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Auftakt</a:t>
          </a:r>
        </a:p>
      </dsp:txBody>
      <dsp:txXfrm>
        <a:off x="2422857" y="1571483"/>
        <a:ext cx="1605092" cy="663828"/>
      </dsp:txXfrm>
    </dsp:sp>
    <dsp:sp modelId="{B9239670-544F-4441-991D-EEFE07AA4E90}">
      <dsp:nvSpPr>
        <dsp:cNvPr id="0" name=""/>
        <dsp:cNvSpPr/>
      </dsp:nvSpPr>
      <dsp:spPr>
        <a:xfrm>
          <a:off x="4230472" y="1593988"/>
          <a:ext cx="1638872" cy="618819"/>
        </a:xfrm>
        <a:prstGeom prst="rect">
          <a:avLst/>
        </a:prstGeom>
        <a:solidFill>
          <a:srgbClr val="009999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b="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Auftakt</a:t>
          </a:r>
          <a:r>
            <a:rPr lang="de-DE" sz="26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</a:p>
      </dsp:txBody>
      <dsp:txXfrm>
        <a:off x="4230472" y="1593988"/>
        <a:ext cx="1638872" cy="618819"/>
      </dsp:txXfrm>
    </dsp:sp>
    <dsp:sp modelId="{3665B51B-8121-4EAE-B4E7-28FB7F5CEAA3}">
      <dsp:nvSpPr>
        <dsp:cNvPr id="0" name=""/>
        <dsp:cNvSpPr/>
      </dsp:nvSpPr>
      <dsp:spPr>
        <a:xfrm>
          <a:off x="2227747" y="2455709"/>
          <a:ext cx="2025224" cy="1215134"/>
        </a:xfrm>
        <a:prstGeom prst="rect">
          <a:avLst/>
        </a:prstGeom>
        <a:solidFill>
          <a:srgbClr val="009999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b="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Peer Bilanzierung</a:t>
          </a:r>
          <a:endParaRPr lang="de-DE" sz="26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2227747" y="2455709"/>
        <a:ext cx="2025224" cy="12151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896A5-0C87-4CCB-9277-EC0AC3212369}">
      <dsp:nvSpPr>
        <dsp:cNvPr id="0" name=""/>
        <dsp:cNvSpPr/>
      </dsp:nvSpPr>
      <dsp:spPr>
        <a:xfrm>
          <a:off x="0" y="0"/>
          <a:ext cx="4477907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FDE2CC-7092-4437-8174-D4847C5901F3}">
      <dsp:nvSpPr>
        <dsp:cNvPr id="0" name=""/>
        <dsp:cNvSpPr/>
      </dsp:nvSpPr>
      <dsp:spPr>
        <a:xfrm>
          <a:off x="0" y="0"/>
          <a:ext cx="895581" cy="2592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000" kern="1200" dirty="0"/>
        </a:p>
      </dsp:txBody>
      <dsp:txXfrm>
        <a:off x="0" y="0"/>
        <a:ext cx="895581" cy="2592288"/>
      </dsp:txXfrm>
    </dsp:sp>
    <dsp:sp modelId="{3FACA9F3-7424-44AB-A8ED-D9931A8C57E5}">
      <dsp:nvSpPr>
        <dsp:cNvPr id="0" name=""/>
        <dsp:cNvSpPr/>
      </dsp:nvSpPr>
      <dsp:spPr>
        <a:xfrm>
          <a:off x="962750" y="30473"/>
          <a:ext cx="3515156" cy="609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400 bilanzierte Unternehmen</a:t>
          </a:r>
        </a:p>
      </dsp:txBody>
      <dsp:txXfrm>
        <a:off x="962750" y="30473"/>
        <a:ext cx="3515156" cy="609466"/>
      </dsp:txXfrm>
    </dsp:sp>
    <dsp:sp modelId="{F370B131-4E92-4A4E-B5C6-D80316929E47}">
      <dsp:nvSpPr>
        <dsp:cNvPr id="0" name=""/>
        <dsp:cNvSpPr/>
      </dsp:nvSpPr>
      <dsp:spPr>
        <a:xfrm>
          <a:off x="895581" y="639939"/>
          <a:ext cx="358232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FEAE6-8FFE-4B64-9EC2-0240574D1B68}">
      <dsp:nvSpPr>
        <dsp:cNvPr id="0" name=""/>
        <dsp:cNvSpPr/>
      </dsp:nvSpPr>
      <dsp:spPr>
        <a:xfrm>
          <a:off x="962750" y="670412"/>
          <a:ext cx="3515156" cy="609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über 170 Regionalgruppen </a:t>
          </a:r>
        </a:p>
      </dsp:txBody>
      <dsp:txXfrm>
        <a:off x="962750" y="670412"/>
        <a:ext cx="3515156" cy="609466"/>
      </dsp:txXfrm>
    </dsp:sp>
    <dsp:sp modelId="{4EC2FAFC-30D5-413E-A5EA-90DDD6DD956E}">
      <dsp:nvSpPr>
        <dsp:cNvPr id="0" name=""/>
        <dsp:cNvSpPr/>
      </dsp:nvSpPr>
      <dsp:spPr>
        <a:xfrm>
          <a:off x="895581" y="1279878"/>
          <a:ext cx="358232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F4C9A-45D6-4398-842F-51AF65C9913B}">
      <dsp:nvSpPr>
        <dsp:cNvPr id="0" name=""/>
        <dsp:cNvSpPr/>
      </dsp:nvSpPr>
      <dsp:spPr>
        <a:xfrm>
          <a:off x="962750" y="1310352"/>
          <a:ext cx="3515156" cy="609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Internationale Ausrichtung </a:t>
          </a:r>
        </a:p>
      </dsp:txBody>
      <dsp:txXfrm>
        <a:off x="962750" y="1310352"/>
        <a:ext cx="3515156" cy="609466"/>
      </dsp:txXfrm>
    </dsp:sp>
    <dsp:sp modelId="{97B242BC-3576-4EAB-8EF1-2212B31E39F3}">
      <dsp:nvSpPr>
        <dsp:cNvPr id="0" name=""/>
        <dsp:cNvSpPr/>
      </dsp:nvSpPr>
      <dsp:spPr>
        <a:xfrm>
          <a:off x="895581" y="1919818"/>
          <a:ext cx="358232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257E9-17A5-48D8-9A4D-0FA1C8D1F876}">
      <dsp:nvSpPr>
        <dsp:cNvPr id="0" name=""/>
        <dsp:cNvSpPr/>
      </dsp:nvSpPr>
      <dsp:spPr>
        <a:xfrm>
          <a:off x="962750" y="1950291"/>
          <a:ext cx="3515156" cy="609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20 GWÖ Vereine  </a:t>
          </a:r>
        </a:p>
      </dsp:txBody>
      <dsp:txXfrm>
        <a:off x="962750" y="1950291"/>
        <a:ext cx="3515156" cy="609466"/>
      </dsp:txXfrm>
    </dsp:sp>
    <dsp:sp modelId="{EF70ABE5-BB50-4D55-8DF2-1B1AF0012A99}">
      <dsp:nvSpPr>
        <dsp:cNvPr id="0" name=""/>
        <dsp:cNvSpPr/>
      </dsp:nvSpPr>
      <dsp:spPr>
        <a:xfrm>
          <a:off x="895581" y="2559757"/>
          <a:ext cx="358232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33F13-4CC6-48B8-B337-D29E5BA610FF}">
      <dsp:nvSpPr>
        <dsp:cNvPr id="0" name=""/>
        <dsp:cNvSpPr/>
      </dsp:nvSpPr>
      <dsp:spPr>
        <a:xfrm>
          <a:off x="2032000" y="0"/>
          <a:ext cx="2032000" cy="1354666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Wohl aller </a:t>
          </a:r>
        </a:p>
      </dsp:txBody>
      <dsp:txXfrm>
        <a:off x="2032000" y="0"/>
        <a:ext cx="2032000" cy="1354666"/>
      </dsp:txXfrm>
    </dsp:sp>
    <dsp:sp modelId="{626D9656-0470-4D49-A99A-D1B7D8E8E21A}">
      <dsp:nvSpPr>
        <dsp:cNvPr id="0" name=""/>
        <dsp:cNvSpPr/>
      </dsp:nvSpPr>
      <dsp:spPr>
        <a:xfrm>
          <a:off x="1015999" y="1354666"/>
          <a:ext cx="4064000" cy="1354666"/>
        </a:xfrm>
        <a:prstGeom prst="trapezoid">
          <a:avLst>
            <a:gd name="adj" fmla="val 75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Konkurrenz</a:t>
          </a:r>
          <a:r>
            <a:rPr lang="de-DE" sz="4300" kern="1200" dirty="0"/>
            <a:t> </a:t>
          </a:r>
        </a:p>
      </dsp:txBody>
      <dsp:txXfrm>
        <a:off x="1727199" y="1354666"/>
        <a:ext cx="2641600" cy="1354666"/>
      </dsp:txXfrm>
    </dsp:sp>
    <dsp:sp modelId="{E18A84BA-E26C-4C24-A415-E265D5ABC79D}">
      <dsp:nvSpPr>
        <dsp:cNvPr id="0" name=""/>
        <dsp:cNvSpPr/>
      </dsp:nvSpPr>
      <dsp:spPr>
        <a:xfrm>
          <a:off x="0" y="2709333"/>
          <a:ext cx="6096000" cy="1354666"/>
        </a:xfrm>
        <a:prstGeom prst="trapezoid">
          <a:avLst>
            <a:gd name="adj" fmla="val 75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Gewinnstreben </a:t>
          </a:r>
        </a:p>
      </dsp:txBody>
      <dsp:txXfrm>
        <a:off x="1066799" y="2709333"/>
        <a:ext cx="3962400" cy="13546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33F13-4CC6-48B8-B337-D29E5BA610FF}">
      <dsp:nvSpPr>
        <dsp:cNvPr id="0" name=""/>
        <dsp:cNvSpPr/>
      </dsp:nvSpPr>
      <dsp:spPr>
        <a:xfrm>
          <a:off x="2032000" y="0"/>
          <a:ext cx="2032000" cy="1354666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Wohl aller </a:t>
          </a:r>
        </a:p>
      </dsp:txBody>
      <dsp:txXfrm>
        <a:off x="2032000" y="0"/>
        <a:ext cx="2032000" cy="1354666"/>
      </dsp:txXfrm>
    </dsp:sp>
    <dsp:sp modelId="{626D9656-0470-4D49-A99A-D1B7D8E8E21A}">
      <dsp:nvSpPr>
        <dsp:cNvPr id="0" name=""/>
        <dsp:cNvSpPr/>
      </dsp:nvSpPr>
      <dsp:spPr>
        <a:xfrm>
          <a:off x="1015999" y="1354666"/>
          <a:ext cx="4064000" cy="1354666"/>
        </a:xfrm>
        <a:prstGeom prst="trapezoid">
          <a:avLst>
            <a:gd name="adj" fmla="val 75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Kooperation </a:t>
          </a:r>
        </a:p>
      </dsp:txBody>
      <dsp:txXfrm>
        <a:off x="1727199" y="1354666"/>
        <a:ext cx="2641600" cy="1354666"/>
      </dsp:txXfrm>
    </dsp:sp>
    <dsp:sp modelId="{E18A84BA-E26C-4C24-A415-E265D5ABC79D}">
      <dsp:nvSpPr>
        <dsp:cNvPr id="0" name=""/>
        <dsp:cNvSpPr/>
      </dsp:nvSpPr>
      <dsp:spPr>
        <a:xfrm>
          <a:off x="0" y="2709333"/>
          <a:ext cx="6096000" cy="1354666"/>
        </a:xfrm>
        <a:prstGeom prst="trapezoid">
          <a:avLst>
            <a:gd name="adj" fmla="val 75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Gemeinwohlstreben </a:t>
          </a:r>
        </a:p>
      </dsp:txBody>
      <dsp:txXfrm>
        <a:off x="1066799" y="2709333"/>
        <a:ext cx="3962400" cy="13546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56545-A1A0-40EF-80F8-99CEB10434FE}">
      <dsp:nvSpPr>
        <dsp:cNvPr id="0" name=""/>
        <dsp:cNvSpPr/>
      </dsp:nvSpPr>
      <dsp:spPr>
        <a:xfrm>
          <a:off x="1120808" y="-117847"/>
          <a:ext cx="3978038" cy="3978038"/>
        </a:xfrm>
        <a:prstGeom prst="circularArrow">
          <a:avLst>
            <a:gd name="adj1" fmla="val 5544"/>
            <a:gd name="adj2" fmla="val 330680"/>
            <a:gd name="adj3" fmla="val 13451573"/>
            <a:gd name="adj4" fmla="val 1758668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312354-6F90-4F04-B51F-573AD1445AA4}">
      <dsp:nvSpPr>
        <dsp:cNvPr id="0" name=""/>
        <dsp:cNvSpPr/>
      </dsp:nvSpPr>
      <dsp:spPr>
        <a:xfrm>
          <a:off x="2051550" y="730"/>
          <a:ext cx="2116555" cy="917680"/>
        </a:xfrm>
        <a:prstGeom prst="roundRect">
          <a:avLst/>
        </a:prstGeom>
        <a:solidFill>
          <a:srgbClr val="008080"/>
        </a:solidFill>
        <a:ln w="25400" cap="flat" cmpd="sng" algn="ctr">
          <a:solidFill>
            <a:srgbClr val="0062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Menschenwürde </a:t>
          </a:r>
        </a:p>
      </dsp:txBody>
      <dsp:txXfrm>
        <a:off x="2096347" y="45527"/>
        <a:ext cx="2026961" cy="828086"/>
      </dsp:txXfrm>
    </dsp:sp>
    <dsp:sp modelId="{DD085FA5-A3F7-4449-9641-F548687B1D4A}">
      <dsp:nvSpPr>
        <dsp:cNvPr id="0" name=""/>
        <dsp:cNvSpPr/>
      </dsp:nvSpPr>
      <dsp:spPr>
        <a:xfrm>
          <a:off x="3653315" y="1172908"/>
          <a:ext cx="2139754" cy="917680"/>
        </a:xfrm>
        <a:prstGeom prst="roundRect">
          <a:avLst/>
        </a:prstGeom>
        <a:solidFill>
          <a:srgbClr val="008080"/>
        </a:solidFill>
        <a:ln w="25400" cap="flat" cmpd="sng" algn="ctr">
          <a:solidFill>
            <a:srgbClr val="0062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Solidarität</a:t>
          </a:r>
        </a:p>
      </dsp:txBody>
      <dsp:txXfrm>
        <a:off x="3698112" y="1217705"/>
        <a:ext cx="2050160" cy="828086"/>
      </dsp:txXfrm>
    </dsp:sp>
    <dsp:sp modelId="{3886B23E-FF23-4842-862F-E561C64C55AE}">
      <dsp:nvSpPr>
        <dsp:cNvPr id="0" name=""/>
        <dsp:cNvSpPr/>
      </dsp:nvSpPr>
      <dsp:spPr>
        <a:xfrm>
          <a:off x="3387826" y="2554426"/>
          <a:ext cx="1835360" cy="917680"/>
        </a:xfrm>
        <a:prstGeom prst="roundRect">
          <a:avLst/>
        </a:prstGeom>
        <a:solidFill>
          <a:srgbClr val="008080"/>
        </a:solidFill>
        <a:ln w="25400" cap="flat" cmpd="sng" algn="ctr">
          <a:solidFill>
            <a:srgbClr val="0062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Soziale Gerechtigkeit </a:t>
          </a:r>
        </a:p>
      </dsp:txBody>
      <dsp:txXfrm>
        <a:off x="3432623" y="2599223"/>
        <a:ext cx="1745766" cy="828086"/>
      </dsp:txXfrm>
    </dsp:sp>
    <dsp:sp modelId="{83C32375-850F-41B3-8D61-F242500A2B80}">
      <dsp:nvSpPr>
        <dsp:cNvPr id="0" name=""/>
        <dsp:cNvSpPr/>
      </dsp:nvSpPr>
      <dsp:spPr>
        <a:xfrm>
          <a:off x="775012" y="2557704"/>
          <a:ext cx="2155612" cy="911127"/>
        </a:xfrm>
        <a:prstGeom prst="roundRect">
          <a:avLst/>
        </a:prstGeom>
        <a:solidFill>
          <a:srgbClr val="008080"/>
        </a:solidFill>
        <a:ln w="25400" cap="flat" cmpd="sng" algn="ctr">
          <a:solidFill>
            <a:srgbClr val="0062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Ökologische</a:t>
          </a:r>
          <a:r>
            <a:rPr lang="de-DE" sz="1900" kern="1200" dirty="0"/>
            <a:t> </a:t>
          </a:r>
          <a:r>
            <a:rPr lang="de-DE" sz="2000" kern="1200" dirty="0"/>
            <a:t>Nachhaltigkeit </a:t>
          </a:r>
        </a:p>
      </dsp:txBody>
      <dsp:txXfrm>
        <a:off x="819490" y="2602182"/>
        <a:ext cx="2066656" cy="822171"/>
      </dsp:txXfrm>
    </dsp:sp>
    <dsp:sp modelId="{4A93BD28-7A5E-4BD7-8BCC-6B72D519B3BF}">
      <dsp:nvSpPr>
        <dsp:cNvPr id="0" name=""/>
        <dsp:cNvSpPr/>
      </dsp:nvSpPr>
      <dsp:spPr>
        <a:xfrm>
          <a:off x="471626" y="1172908"/>
          <a:ext cx="2049675" cy="917680"/>
        </a:xfrm>
        <a:prstGeom prst="roundRect">
          <a:avLst/>
        </a:prstGeom>
        <a:solidFill>
          <a:srgbClr val="008080"/>
        </a:solidFill>
        <a:ln w="25400" cap="flat" cmpd="sng" algn="ctr">
          <a:solidFill>
            <a:srgbClr val="0062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Transparenz und Mitentscheidung </a:t>
          </a:r>
        </a:p>
      </dsp:txBody>
      <dsp:txXfrm>
        <a:off x="516423" y="1217705"/>
        <a:ext cx="1960081" cy="8280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56545-A1A0-40EF-80F8-99CEB10434FE}">
      <dsp:nvSpPr>
        <dsp:cNvPr id="0" name=""/>
        <dsp:cNvSpPr/>
      </dsp:nvSpPr>
      <dsp:spPr>
        <a:xfrm>
          <a:off x="1164136" y="-201748"/>
          <a:ext cx="4034864" cy="4034864"/>
        </a:xfrm>
        <a:prstGeom prst="circularArrow">
          <a:avLst>
            <a:gd name="adj1" fmla="val 5544"/>
            <a:gd name="adj2" fmla="val 330680"/>
            <a:gd name="adj3" fmla="val 13179000"/>
            <a:gd name="adj4" fmla="val 17760960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312354-6F90-4F04-B51F-573AD1445AA4}">
      <dsp:nvSpPr>
        <dsp:cNvPr id="0" name=""/>
        <dsp:cNvSpPr/>
      </dsp:nvSpPr>
      <dsp:spPr>
        <a:xfrm>
          <a:off x="2005837" y="1244"/>
          <a:ext cx="2351461" cy="930888"/>
        </a:xfrm>
        <a:prstGeom prst="roundRect">
          <a:avLst/>
        </a:prstGeom>
        <a:solidFill>
          <a:srgbClr val="008080"/>
        </a:solidFill>
        <a:ln w="25400" cap="flat" cmpd="sng" algn="ctr">
          <a:solidFill>
            <a:srgbClr val="0062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Lieferant*innen</a:t>
          </a:r>
        </a:p>
      </dsp:txBody>
      <dsp:txXfrm>
        <a:off x="2051279" y="46686"/>
        <a:ext cx="2260577" cy="840004"/>
      </dsp:txXfrm>
    </dsp:sp>
    <dsp:sp modelId="{DD085FA5-A3F7-4449-9641-F548687B1D4A}">
      <dsp:nvSpPr>
        <dsp:cNvPr id="0" name=""/>
        <dsp:cNvSpPr/>
      </dsp:nvSpPr>
      <dsp:spPr>
        <a:xfrm>
          <a:off x="3611213" y="1190166"/>
          <a:ext cx="2413533" cy="930888"/>
        </a:xfrm>
        <a:prstGeom prst="roundRect">
          <a:avLst/>
        </a:prstGeom>
        <a:solidFill>
          <a:srgbClr val="008080"/>
        </a:solidFill>
        <a:ln w="25400" cap="flat" cmpd="sng" algn="ctr">
          <a:solidFill>
            <a:srgbClr val="0062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Eigentümer*innen Finanzpartner*innen </a:t>
          </a:r>
        </a:p>
      </dsp:txBody>
      <dsp:txXfrm>
        <a:off x="3656655" y="1235608"/>
        <a:ext cx="2322649" cy="840004"/>
      </dsp:txXfrm>
    </dsp:sp>
    <dsp:sp modelId="{83C32375-850F-41B3-8D61-F242500A2B80}">
      <dsp:nvSpPr>
        <dsp:cNvPr id="0" name=""/>
        <dsp:cNvSpPr/>
      </dsp:nvSpPr>
      <dsp:spPr>
        <a:xfrm>
          <a:off x="3283531" y="2937741"/>
          <a:ext cx="2369911" cy="930888"/>
        </a:xfrm>
        <a:prstGeom prst="roundRect">
          <a:avLst/>
        </a:prstGeom>
        <a:solidFill>
          <a:srgbClr val="008080"/>
        </a:solidFill>
        <a:ln w="25400" cap="flat" cmpd="sng" algn="ctr">
          <a:solidFill>
            <a:srgbClr val="0062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Mitarbeitende</a:t>
          </a:r>
        </a:p>
      </dsp:txBody>
      <dsp:txXfrm>
        <a:off x="3328973" y="2983183"/>
        <a:ext cx="2279027" cy="840004"/>
      </dsp:txXfrm>
    </dsp:sp>
    <dsp:sp modelId="{347ACB9B-92C8-4619-9DCF-AE467FD0600F}">
      <dsp:nvSpPr>
        <dsp:cNvPr id="0" name=""/>
        <dsp:cNvSpPr/>
      </dsp:nvSpPr>
      <dsp:spPr>
        <a:xfrm>
          <a:off x="431163" y="2937748"/>
          <a:ext cx="2341966" cy="930888"/>
        </a:xfrm>
        <a:prstGeom prst="roundRect">
          <a:avLst/>
        </a:prstGeom>
        <a:solidFill>
          <a:srgbClr val="008080"/>
        </a:solidFill>
        <a:ln w="25400" cap="flat" cmpd="sng" algn="ctr">
          <a:solidFill>
            <a:srgbClr val="0062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Kund*innen, Mitunternehmen</a:t>
          </a:r>
        </a:p>
      </dsp:txBody>
      <dsp:txXfrm>
        <a:off x="476605" y="2983190"/>
        <a:ext cx="2251082" cy="840004"/>
      </dsp:txXfrm>
    </dsp:sp>
    <dsp:sp modelId="{4A93BD28-7A5E-4BD7-8BCC-6B72D519B3BF}">
      <dsp:nvSpPr>
        <dsp:cNvPr id="0" name=""/>
        <dsp:cNvSpPr/>
      </dsp:nvSpPr>
      <dsp:spPr>
        <a:xfrm>
          <a:off x="394309" y="1190166"/>
          <a:ext cx="2301696" cy="930888"/>
        </a:xfrm>
        <a:prstGeom prst="roundRect">
          <a:avLst/>
        </a:prstGeom>
        <a:solidFill>
          <a:srgbClr val="008080"/>
        </a:solidFill>
        <a:ln w="25400" cap="flat" cmpd="sng" algn="ctr">
          <a:solidFill>
            <a:srgbClr val="0062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 err="1"/>
            <a:t>Gesellschaftl</a:t>
          </a:r>
          <a:r>
            <a:rPr lang="de-DE" sz="1600" kern="1200" dirty="0"/>
            <a:t>. Umfeld</a:t>
          </a:r>
        </a:p>
      </dsp:txBody>
      <dsp:txXfrm>
        <a:off x="439751" y="1235608"/>
        <a:ext cx="2210812" cy="8400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56545-A1A0-40EF-80F8-99CEB10434FE}">
      <dsp:nvSpPr>
        <dsp:cNvPr id="0" name=""/>
        <dsp:cNvSpPr/>
      </dsp:nvSpPr>
      <dsp:spPr>
        <a:xfrm>
          <a:off x="1164136" y="-201748"/>
          <a:ext cx="4034864" cy="4034864"/>
        </a:xfrm>
        <a:prstGeom prst="circularArrow">
          <a:avLst>
            <a:gd name="adj1" fmla="val 5544"/>
            <a:gd name="adj2" fmla="val 330680"/>
            <a:gd name="adj3" fmla="val 13179000"/>
            <a:gd name="adj4" fmla="val 17760960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312354-6F90-4F04-B51F-573AD1445AA4}">
      <dsp:nvSpPr>
        <dsp:cNvPr id="0" name=""/>
        <dsp:cNvSpPr/>
      </dsp:nvSpPr>
      <dsp:spPr>
        <a:xfrm>
          <a:off x="2005837" y="1244"/>
          <a:ext cx="2351461" cy="930888"/>
        </a:xfrm>
        <a:prstGeom prst="roundRect">
          <a:avLst/>
        </a:prstGeom>
        <a:solidFill>
          <a:srgbClr val="008080"/>
        </a:solidFill>
        <a:ln w="25400" cap="flat" cmpd="sng" algn="ctr">
          <a:solidFill>
            <a:srgbClr val="0062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Lieferant*innen    Dienstleister*innen</a:t>
          </a:r>
        </a:p>
      </dsp:txBody>
      <dsp:txXfrm>
        <a:off x="2051279" y="46686"/>
        <a:ext cx="2260577" cy="840004"/>
      </dsp:txXfrm>
    </dsp:sp>
    <dsp:sp modelId="{DD085FA5-A3F7-4449-9641-F548687B1D4A}">
      <dsp:nvSpPr>
        <dsp:cNvPr id="0" name=""/>
        <dsp:cNvSpPr/>
      </dsp:nvSpPr>
      <dsp:spPr>
        <a:xfrm>
          <a:off x="3611213" y="1190166"/>
          <a:ext cx="2413533" cy="930888"/>
        </a:xfrm>
        <a:prstGeom prst="roundRect">
          <a:avLst/>
        </a:prstGeom>
        <a:solidFill>
          <a:srgbClr val="008080"/>
        </a:solidFill>
        <a:ln w="25400" cap="flat" cmpd="sng" algn="ctr">
          <a:solidFill>
            <a:srgbClr val="0062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Eigentümer*innen Finanzpartner*innen </a:t>
          </a:r>
        </a:p>
      </dsp:txBody>
      <dsp:txXfrm>
        <a:off x="3656655" y="1235608"/>
        <a:ext cx="2322649" cy="840004"/>
      </dsp:txXfrm>
    </dsp:sp>
    <dsp:sp modelId="{83C32375-850F-41B3-8D61-F242500A2B80}">
      <dsp:nvSpPr>
        <dsp:cNvPr id="0" name=""/>
        <dsp:cNvSpPr/>
      </dsp:nvSpPr>
      <dsp:spPr>
        <a:xfrm>
          <a:off x="3283531" y="2937741"/>
          <a:ext cx="2369911" cy="930888"/>
        </a:xfrm>
        <a:prstGeom prst="roundRect">
          <a:avLst/>
        </a:prstGeom>
        <a:solidFill>
          <a:srgbClr val="008080"/>
        </a:solidFill>
        <a:ln w="25400" cap="flat" cmpd="sng" algn="ctr">
          <a:solidFill>
            <a:srgbClr val="0062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Mitarbeiter*innen           politische Mandatsträger Ehrenamtliche </a:t>
          </a:r>
        </a:p>
      </dsp:txBody>
      <dsp:txXfrm>
        <a:off x="3328973" y="2983183"/>
        <a:ext cx="2279027" cy="840004"/>
      </dsp:txXfrm>
    </dsp:sp>
    <dsp:sp modelId="{347ACB9B-92C8-4619-9DCF-AE467FD0600F}">
      <dsp:nvSpPr>
        <dsp:cNvPr id="0" name=""/>
        <dsp:cNvSpPr/>
      </dsp:nvSpPr>
      <dsp:spPr>
        <a:xfrm>
          <a:off x="431163" y="2937748"/>
          <a:ext cx="2341966" cy="930888"/>
        </a:xfrm>
        <a:prstGeom prst="roundRect">
          <a:avLst/>
        </a:prstGeom>
        <a:solidFill>
          <a:srgbClr val="008080"/>
        </a:solidFill>
        <a:ln w="25400" cap="flat" cmpd="sng" algn="ctr">
          <a:solidFill>
            <a:srgbClr val="0062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 Bürger*innen, andere Gemeinden </a:t>
          </a:r>
        </a:p>
      </dsp:txBody>
      <dsp:txXfrm>
        <a:off x="476605" y="2983190"/>
        <a:ext cx="2251082" cy="840004"/>
      </dsp:txXfrm>
    </dsp:sp>
    <dsp:sp modelId="{4A93BD28-7A5E-4BD7-8BCC-6B72D519B3BF}">
      <dsp:nvSpPr>
        <dsp:cNvPr id="0" name=""/>
        <dsp:cNvSpPr/>
      </dsp:nvSpPr>
      <dsp:spPr>
        <a:xfrm>
          <a:off x="394309" y="1190166"/>
          <a:ext cx="2301696" cy="930888"/>
        </a:xfrm>
        <a:prstGeom prst="roundRect">
          <a:avLst/>
        </a:prstGeom>
        <a:solidFill>
          <a:srgbClr val="008080"/>
        </a:solidFill>
        <a:ln w="25400" cap="flat" cmpd="sng" algn="ctr">
          <a:solidFill>
            <a:srgbClr val="0062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 err="1"/>
            <a:t>Gesellschaftl</a:t>
          </a:r>
          <a:r>
            <a:rPr lang="de-DE" sz="1600" kern="1200" dirty="0"/>
            <a:t>. Umfeld  Gemeinwesen, Lebensraum</a:t>
          </a:r>
        </a:p>
      </dsp:txBody>
      <dsp:txXfrm>
        <a:off x="439751" y="1235608"/>
        <a:ext cx="2210812" cy="84000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A0D17-E812-4D83-A6AE-E74426B0DE8F}">
      <dsp:nvSpPr>
        <dsp:cNvPr id="0" name=""/>
        <dsp:cNvSpPr/>
      </dsp:nvSpPr>
      <dsp:spPr>
        <a:xfrm>
          <a:off x="0" y="30123"/>
          <a:ext cx="8138030" cy="673920"/>
        </a:xfrm>
        <a:prstGeom prst="round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Ethisches Beschaffungsmanagement </a:t>
          </a:r>
          <a:endParaRPr lang="de-DE" sz="2000" kern="1200" dirty="0"/>
        </a:p>
      </dsp:txBody>
      <dsp:txXfrm>
        <a:off x="32898" y="63021"/>
        <a:ext cx="8072234" cy="608124"/>
      </dsp:txXfrm>
    </dsp:sp>
    <dsp:sp modelId="{B795DD58-82A2-4A4E-93BF-47AB5F5EA637}">
      <dsp:nvSpPr>
        <dsp:cNvPr id="0" name=""/>
        <dsp:cNvSpPr/>
      </dsp:nvSpPr>
      <dsp:spPr>
        <a:xfrm>
          <a:off x="0" y="807723"/>
          <a:ext cx="8138030" cy="673920"/>
        </a:xfrm>
        <a:prstGeom prst="round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Ethisches Finanzmanagement</a:t>
          </a:r>
          <a:endParaRPr lang="de-DE" sz="2000" kern="1200" dirty="0"/>
        </a:p>
      </dsp:txBody>
      <dsp:txXfrm>
        <a:off x="32898" y="840621"/>
        <a:ext cx="8072234" cy="608124"/>
      </dsp:txXfrm>
    </dsp:sp>
    <dsp:sp modelId="{D15BC6EB-3D5D-412A-89D8-5CAD38E3DE3C}">
      <dsp:nvSpPr>
        <dsp:cNvPr id="0" name=""/>
        <dsp:cNvSpPr/>
      </dsp:nvSpPr>
      <dsp:spPr>
        <a:xfrm>
          <a:off x="0" y="1585323"/>
          <a:ext cx="8138030" cy="673920"/>
        </a:xfrm>
        <a:prstGeom prst="round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1600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de-DE" sz="20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Beschäftigung – Qualität / Verteilung / Transparenz</a:t>
          </a:r>
          <a:endParaRPr lang="de-DE" sz="2000" kern="1200" dirty="0"/>
        </a:p>
      </dsp:txBody>
      <dsp:txXfrm>
        <a:off x="32898" y="1618221"/>
        <a:ext cx="8072234" cy="608124"/>
      </dsp:txXfrm>
    </dsp:sp>
    <dsp:sp modelId="{00B53A8B-726F-4418-A4A4-98E24BBA1D7E}">
      <dsp:nvSpPr>
        <dsp:cNvPr id="0" name=""/>
        <dsp:cNvSpPr/>
      </dsp:nvSpPr>
      <dsp:spPr>
        <a:xfrm>
          <a:off x="0" y="2361297"/>
          <a:ext cx="8138030" cy="673920"/>
        </a:xfrm>
        <a:prstGeom prst="round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kern="1200" dirty="0"/>
            <a:t>Beziehung / Kooperation / Mitwirkung </a:t>
          </a:r>
        </a:p>
      </dsp:txBody>
      <dsp:txXfrm>
        <a:off x="32898" y="2394195"/>
        <a:ext cx="8072234" cy="608124"/>
      </dsp:txXfrm>
    </dsp:sp>
    <dsp:sp modelId="{78315D19-8E34-439A-A369-79D782E645AA}">
      <dsp:nvSpPr>
        <dsp:cNvPr id="0" name=""/>
        <dsp:cNvSpPr/>
      </dsp:nvSpPr>
      <dsp:spPr>
        <a:xfrm>
          <a:off x="0" y="3170647"/>
          <a:ext cx="8138030" cy="673920"/>
        </a:xfrm>
        <a:prstGeom prst="round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Wirkung &amp; Beitrag zum Gemeinwesen &amp; gesellschaftlichen Umfeld </a:t>
          </a:r>
          <a:endParaRPr lang="de-DE" sz="2000" kern="1200" dirty="0"/>
        </a:p>
      </dsp:txBody>
      <dsp:txXfrm>
        <a:off x="32898" y="3203545"/>
        <a:ext cx="8072234" cy="6081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A0D17-E812-4D83-A6AE-E74426B0DE8F}">
      <dsp:nvSpPr>
        <dsp:cNvPr id="0" name=""/>
        <dsp:cNvSpPr/>
      </dsp:nvSpPr>
      <dsp:spPr>
        <a:xfrm>
          <a:off x="0" y="15266"/>
          <a:ext cx="6275040" cy="617760"/>
        </a:xfrm>
        <a:prstGeom prst="round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Gemeinwohl Bilanz </a:t>
          </a:r>
        </a:p>
      </dsp:txBody>
      <dsp:txXfrm>
        <a:off x="30157" y="45423"/>
        <a:ext cx="6214726" cy="557446"/>
      </dsp:txXfrm>
    </dsp:sp>
    <dsp:sp modelId="{B795DD58-82A2-4A4E-93BF-47AB5F5EA637}">
      <dsp:nvSpPr>
        <dsp:cNvPr id="0" name=""/>
        <dsp:cNvSpPr/>
      </dsp:nvSpPr>
      <dsp:spPr>
        <a:xfrm>
          <a:off x="0" y="728066"/>
          <a:ext cx="6275040" cy="617760"/>
        </a:xfrm>
        <a:prstGeom prst="round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Gemeinwohlorientierte Unternehmen fördern </a:t>
          </a:r>
          <a:endParaRPr lang="de-DE" sz="2000" kern="1200" dirty="0"/>
        </a:p>
      </dsp:txBody>
      <dsp:txXfrm>
        <a:off x="30157" y="758223"/>
        <a:ext cx="6214726" cy="557446"/>
      </dsp:txXfrm>
    </dsp:sp>
    <dsp:sp modelId="{D15BC6EB-3D5D-412A-89D8-5CAD38E3DE3C}">
      <dsp:nvSpPr>
        <dsp:cNvPr id="0" name=""/>
        <dsp:cNvSpPr/>
      </dsp:nvSpPr>
      <dsp:spPr>
        <a:xfrm>
          <a:off x="0" y="1440866"/>
          <a:ext cx="6275040" cy="617760"/>
        </a:xfrm>
        <a:prstGeom prst="round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1600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de-DE" sz="2000" kern="1200" dirty="0"/>
            <a:t>Kommunalen Gemeinwohl-Index erstellen </a:t>
          </a:r>
        </a:p>
      </dsp:txBody>
      <dsp:txXfrm>
        <a:off x="30157" y="1471023"/>
        <a:ext cx="6214726" cy="557446"/>
      </dsp:txXfrm>
    </dsp:sp>
    <dsp:sp modelId="{00B53A8B-726F-4418-A4A4-98E24BBA1D7E}">
      <dsp:nvSpPr>
        <dsp:cNvPr id="0" name=""/>
        <dsp:cNvSpPr/>
      </dsp:nvSpPr>
      <dsp:spPr>
        <a:xfrm>
          <a:off x="0" y="2152176"/>
          <a:ext cx="6275040" cy="617760"/>
        </a:xfrm>
        <a:prstGeom prst="round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kern="1200" dirty="0"/>
            <a:t>Kommunale Wirtschaftskonvente durchführen </a:t>
          </a:r>
        </a:p>
      </dsp:txBody>
      <dsp:txXfrm>
        <a:off x="30157" y="2182333"/>
        <a:ext cx="6214726" cy="557446"/>
      </dsp:txXfrm>
    </dsp:sp>
    <dsp:sp modelId="{78315D19-8E34-439A-A369-79D782E645AA}">
      <dsp:nvSpPr>
        <dsp:cNvPr id="0" name=""/>
        <dsp:cNvSpPr/>
      </dsp:nvSpPr>
      <dsp:spPr>
        <a:xfrm>
          <a:off x="0" y="2881733"/>
          <a:ext cx="6275040" cy="617760"/>
        </a:xfrm>
        <a:prstGeom prst="round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Zusammenschluss zu einer  Gemeinwohl-Region </a:t>
          </a:r>
          <a:endParaRPr lang="de-DE" sz="2000" kern="1200" dirty="0"/>
        </a:p>
      </dsp:txBody>
      <dsp:txXfrm>
        <a:off x="30157" y="2911890"/>
        <a:ext cx="6214726" cy="557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AAA33-299E-4C77-8022-A4882C3B9AF0}" type="datetimeFigureOut">
              <a:rPr lang="de-DE" smtClean="0"/>
              <a:pPr/>
              <a:t>18.01.2018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04B7C-8DE9-417E-B40C-9E2393E36B9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2448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5558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2597" y="1"/>
            <a:ext cx="2985558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42526654-D269-46AD-971E-6231F1011A90}" type="datetimeFigureOut">
              <a:rPr lang="de-DE" smtClean="0"/>
              <a:pPr/>
              <a:t>18.01.2018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975" y="4760398"/>
            <a:ext cx="5511800" cy="4509850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D64AE23C-47D9-4EA6-9B80-4AAFF8D483F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190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AE23C-47D9-4EA6-9B80-4AAFF8D483F5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6874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AE23C-47D9-4EA6-9B80-4AAFF8D483F5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0938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AE23C-47D9-4EA6-9B80-4AAFF8D483F5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4324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Hat sich die Zivilgesellschaft nach den Bedürfnissen der Wirtschaft zu richten oder umgekehrt?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AE23C-47D9-4EA6-9B80-4AAFF8D483F5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652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AE23C-47D9-4EA6-9B80-4AAFF8D483F5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7961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Das Herzstück der GWÖ ist die Gemeinwohlbilanz!		Wie lässt sich</a:t>
            </a:r>
            <a:r>
              <a:rPr lang="de-DE" baseline="0" dirty="0"/>
              <a:t> Gemeinwohl messen und beurteilen?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AE23C-47D9-4EA6-9B80-4AAFF8D483F5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588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AE23C-47D9-4EA6-9B80-4AAFF8D483F5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1190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 Themenfelder –</a:t>
            </a:r>
            <a:r>
              <a:rPr lang="de-DE" baseline="0" dirty="0"/>
              <a:t> max. 50 Punkte pro Themenfeld / Selbsteinschätzung / </a:t>
            </a:r>
          </a:p>
          <a:p>
            <a:r>
              <a:rPr lang="de-DE" baseline="0" dirty="0"/>
              <a:t>Verbindlichkeit – Ganzheitlichkeit – Transparenz (</a:t>
            </a:r>
            <a:r>
              <a:rPr lang="de-DE" baseline="0" dirty="0" err="1"/>
              <a:t>Öffentlchkeit</a:t>
            </a:r>
            <a:r>
              <a:rPr lang="de-DE" baseline="0" dirty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 GW-Matrix bietet Unternehmen ein praktisches</a:t>
            </a:r>
            <a:r>
              <a: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Hand-</a:t>
            </a:r>
            <a:r>
              <a:rPr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Werkzeug zur Organisationsentwicklung und zur Bewertung unternehmerischer Tätigkeit. [GWÖ17e, S. 8] </a:t>
            </a:r>
            <a:endParaRPr dirty="0"/>
          </a:p>
          <a:p>
            <a:r>
              <a:rPr lang="de-DE" baseline="0" dirty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AE23C-47D9-4EA6-9B80-4AAFF8D483F5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8017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AE23C-47D9-4EA6-9B80-4AAFF8D483F5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0782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AE23C-47D9-4EA6-9B80-4AAFF8D483F5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72152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AE23C-47D9-4EA6-9B80-4AAFF8D483F5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8359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Shareholder </a:t>
            </a:r>
            <a:r>
              <a:rPr lang="de-DE" dirty="0" err="1"/>
              <a:t>value-Philosophie</a:t>
            </a:r>
            <a:r>
              <a:rPr lang="de-DE" dirty="0"/>
              <a:t> (</a:t>
            </a:r>
            <a:r>
              <a:rPr lang="de-DE" dirty="0" err="1"/>
              <a:t>Gewinnmaximierug</a:t>
            </a:r>
            <a:r>
              <a:rPr lang="de-DE" baseline="0" dirty="0"/>
              <a:t> durch/mittels Kosteneffizienz und Rationalisierung) führte zur Ökonomisierung des Alltags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AE23C-47D9-4EA6-9B80-4AAFF8D483F5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45396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de-DE" dirty="0" err="1"/>
              <a:t>GWÖ-Bilanz</a:t>
            </a:r>
            <a:r>
              <a:rPr lang="de-DE" dirty="0"/>
              <a:t> in kommunalen Betriebe</a:t>
            </a:r>
            <a:r>
              <a:rPr lang="de-DE" baseline="0" dirty="0"/>
              <a:t> (Vorbildfunktion – Instrument zu OE-Entwicklung – Evaluierung der Gemeinwohlleistungen im Alltag)</a:t>
            </a:r>
          </a:p>
          <a:p>
            <a:pPr marL="228600" indent="-228600">
              <a:buAutoNum type="arabicParenR"/>
            </a:pPr>
            <a:r>
              <a:rPr lang="de-DE" baseline="0" dirty="0"/>
              <a:t>Privatunternehmen fördern </a:t>
            </a:r>
          </a:p>
          <a:p>
            <a:pPr marL="228600" indent="-228600">
              <a:buAutoNum type="arabicParenR"/>
            </a:pPr>
            <a:r>
              <a:rPr lang="de-DE" baseline="0" dirty="0"/>
              <a:t>Durch Bürgerbeteiligungen. Diese ermitteln in einem </a:t>
            </a:r>
            <a:r>
              <a:rPr lang="de-DE" baseline="0" dirty="0" err="1"/>
              <a:t>Prozeß</a:t>
            </a:r>
            <a:r>
              <a:rPr lang="de-DE" baseline="0" dirty="0"/>
              <a:t> ihre Lebensqualitätsindex in der Region</a:t>
            </a:r>
          </a:p>
          <a:p>
            <a:pPr marL="228600" indent="-228600">
              <a:buAutoNum type="arabicParenR"/>
            </a:pPr>
            <a:r>
              <a:rPr lang="de-DE" baseline="0" dirty="0"/>
              <a:t>Dieser wird in einem Wirtschaftskonvent durchgeführt, erörtert und beschlossen</a:t>
            </a:r>
          </a:p>
          <a:p>
            <a:pPr marL="228600" indent="-228600">
              <a:buAutoNum type="arabicParenR"/>
            </a:pPr>
            <a:r>
              <a:rPr lang="de-DE" baseline="0" dirty="0"/>
              <a:t>Gemeinwohl-</a:t>
            </a:r>
            <a:r>
              <a:rPr lang="de-DE" baseline="0"/>
              <a:t>Region Stormarn  </a:t>
            </a:r>
          </a:p>
          <a:p>
            <a:pPr marL="228600" indent="-228600">
              <a:buAutoNum type="arabicParenR"/>
            </a:pPr>
            <a:endParaRPr lang="de-DE" dirty="0"/>
          </a:p>
          <a:p>
            <a:pPr marL="228600" indent="-228600">
              <a:buAutoNum type="arabicParenR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AE23C-47D9-4EA6-9B80-4AAFF8D483F5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83598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AE23C-47D9-4EA6-9B80-4AAFF8D483F5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18019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DD460-58C6-504B-94DF-576BA52156CD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79646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Agenda: ein gutes Leben für alle ist möglich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AE23C-47D9-4EA6-9B80-4AAFF8D483F5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52250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DD460-58C6-504B-94DF-576BA52156CD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7884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Wirtschaft neu</a:t>
            </a:r>
            <a:r>
              <a:rPr lang="de-DE" baseline="0" dirty="0"/>
              <a:t> denken/ Ziel: von der Theorie in die Praxis 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AE23C-47D9-4EA6-9B80-4AAFF8D483F5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3765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AE23C-47D9-4EA6-9B80-4AAFF8D483F5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6791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Weltweit</a:t>
            </a:r>
            <a:r>
              <a:rPr lang="de-DE" baseline="0" dirty="0"/>
              <a:t> über 170 Regionalgruppen /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AE23C-47D9-4EA6-9B80-4AAFF8D483F5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1743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AE23C-47D9-4EA6-9B80-4AAFF8D483F5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278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sich für die Werte der GWÖ einsetzen.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AE23C-47D9-4EA6-9B80-4AAFF8D483F5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9733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de-DE" dirty="0"/>
              <a:t>12.09.13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B64D07-E5CD-4F9A-967D-1ADBE48EC241}" type="slidenum">
              <a:rPr lang="de-DE"/>
              <a:pPr/>
              <a:t>8</a:t>
            </a:fld>
            <a:endParaRPr lang="de-DE" dirty="0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1388" y="750888"/>
            <a:ext cx="5005387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8816" y="4760879"/>
            <a:ext cx="5497637" cy="4494781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7232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de-DE" dirty="0"/>
              <a:t>12.09.13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B64D07-E5CD-4F9A-967D-1ADBE48EC241}" type="slidenum">
              <a:rPr lang="de-DE"/>
              <a:pPr/>
              <a:t>9</a:t>
            </a:fld>
            <a:endParaRPr lang="de-DE" dirty="0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1388" y="750888"/>
            <a:ext cx="5005387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8816" y="4760879"/>
            <a:ext cx="5497637" cy="4494781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r>
              <a:rPr lang="de-DE" dirty="0"/>
              <a:t>Gelingende Beziehungen auf Grundlage von</a:t>
            </a:r>
            <a:r>
              <a:rPr lang="de-DE" baseline="0" dirty="0"/>
              <a:t> Kooperation statt Konkurrenz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3270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2E45-7C5A-4BAC-9E30-4EB70DF2D8C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4267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2E45-7C5A-4BAC-9E30-4EB70DF2D8C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183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2E45-7C5A-4BAC-9E30-4EB70DF2D8C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0324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1192-EF98-4ADA-BEFF-CB8AC08DE5BF}" type="datetimeFigureOut">
              <a:rPr lang="de-DE" smtClean="0"/>
              <a:pPr/>
              <a:t>18.01.2018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4100-4915-438A-94A9-BA0C9ED2216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9312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2E45-7C5A-4BAC-9E30-4EB70DF2D8C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65304"/>
            <a:ext cx="1772345" cy="54942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0" y="260648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2E45-7C5A-4BAC-9E30-4EB70DF2D8C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1688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2E45-7C5A-4BAC-9E30-4EB70DF2D8C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1113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2E45-7C5A-4BAC-9E30-4EB70DF2D8C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62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2E45-7C5A-4BAC-9E30-4EB70DF2D8C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916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2E45-7C5A-4BAC-9E30-4EB70DF2D8C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8299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2E45-7C5A-4BAC-9E30-4EB70DF2D8C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473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2E45-7C5A-4BAC-9E30-4EB70DF2D8C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952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A2E45-7C5A-4BAC-9E30-4EB70DF2D8C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290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11" Type="http://schemas.openxmlformats.org/officeDocument/2006/relationships/image" Target="../media/image39.pn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6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8.jpe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827584" y="4797152"/>
            <a:ext cx="796969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200" dirty="0">
                <a:solidFill>
                  <a:srgbClr val="008080"/>
                </a:solidFill>
                <a:ea typeface="+mj-ea"/>
                <a:cs typeface="Arial" panose="020B0604020202020204" pitchFamily="34" charset="0"/>
              </a:rPr>
              <a:t>            </a:t>
            </a:r>
            <a:r>
              <a:rPr lang="de-DE" sz="2200" b="1" dirty="0">
                <a:solidFill>
                  <a:srgbClr val="008080"/>
                </a:solidFill>
                <a:ea typeface="+mj-ea"/>
                <a:cs typeface="Arial" panose="020B0604020202020204" pitchFamily="34" charset="0"/>
              </a:rPr>
              <a:t>GWÖ Gemeinden – LAG </a:t>
            </a:r>
            <a:r>
              <a:rPr lang="de-DE" sz="2200" b="1" dirty="0" err="1">
                <a:solidFill>
                  <a:srgbClr val="008080"/>
                </a:solidFill>
                <a:ea typeface="+mj-ea"/>
                <a:cs typeface="Arial" panose="020B0604020202020204" pitchFamily="34" charset="0"/>
              </a:rPr>
              <a:t>AktivRegion</a:t>
            </a:r>
            <a:r>
              <a:rPr lang="de-DE" sz="2200" b="1" dirty="0">
                <a:solidFill>
                  <a:srgbClr val="008080"/>
                </a:solidFill>
                <a:ea typeface="+mj-ea"/>
                <a:cs typeface="Arial" panose="020B0604020202020204" pitchFamily="34" charset="0"/>
              </a:rPr>
              <a:t> Alsterland e.V.</a:t>
            </a:r>
          </a:p>
          <a:p>
            <a:pPr algn="r"/>
            <a:r>
              <a:rPr lang="de-DE" sz="2200" b="1" dirty="0">
                <a:solidFill>
                  <a:srgbClr val="008080"/>
                </a:solidFill>
                <a:ea typeface="+mj-ea"/>
                <a:cs typeface="Arial" panose="020B0604020202020204" pitchFamily="34" charset="0"/>
              </a:rPr>
              <a:t>Donnerstag, 07.12.2017 </a:t>
            </a:r>
          </a:p>
          <a:p>
            <a:pPr algn="r">
              <a:spcBef>
                <a:spcPts val="600"/>
              </a:spcBef>
            </a:pPr>
            <a:r>
              <a:rPr lang="de-DE" sz="2200" b="1" dirty="0">
                <a:solidFill>
                  <a:srgbClr val="008080"/>
                </a:solidFill>
                <a:ea typeface="+mj-ea"/>
                <a:cs typeface="Arial" panose="020B0604020202020204" pitchFamily="34" charset="0"/>
              </a:rPr>
              <a:t>Dr. Anke Butscher, Gerd Lauermann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07" y="1412776"/>
            <a:ext cx="7008786" cy="212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371600" y="38100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3549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899592" y="208813"/>
            <a:ext cx="835394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</a:pPr>
            <a:r>
              <a:rPr lang="de-DE" altLang="de-DE" sz="3000" b="1" dirty="0">
                <a:solidFill>
                  <a:srgbClr val="008080"/>
                </a:solidFill>
                <a:latin typeface="+mn-lt"/>
                <a:ea typeface="ＭＳ Ｐゴシック" pitchFamily="-101" charset="-128"/>
                <a:cs typeface="Arial" panose="020B0604020202020204" pitchFamily="34" charset="0"/>
              </a:rPr>
              <a:t>Gemeinwohl Ökonomie </a:t>
            </a:r>
            <a:r>
              <a:rPr lang="de-DE" altLang="de-DE" sz="3000" b="1" dirty="0">
                <a:solidFill>
                  <a:srgbClr val="008080"/>
                </a:solidFill>
                <a:ea typeface="ＭＳ Ｐゴシック" pitchFamily="-101" charset="-128"/>
                <a:cs typeface="Arial" panose="020B0604020202020204" pitchFamily="34" charset="0"/>
              </a:rPr>
              <a:t>–</a:t>
            </a:r>
            <a:r>
              <a:rPr lang="de-DE" altLang="de-DE" sz="3000" b="1" dirty="0">
                <a:solidFill>
                  <a:srgbClr val="008080"/>
                </a:solidFill>
                <a:latin typeface="+mn-lt"/>
                <a:ea typeface="ＭＳ Ｐゴシック" pitchFamily="-101" charset="-128"/>
                <a:cs typeface="Arial" panose="020B0604020202020204" pitchFamily="34" charset="0"/>
              </a:rPr>
              <a:t> Was steckt dahinter?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6278" y="3048548"/>
            <a:ext cx="3960440" cy="144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</a:pPr>
            <a:r>
              <a:rPr lang="de-DE" altLang="de-DE" sz="2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Gewinnmaximierung</a:t>
            </a:r>
          </a:p>
          <a:p>
            <a:pPr>
              <a:buClrTx/>
              <a:buFontTx/>
              <a:buNone/>
            </a:pPr>
            <a:r>
              <a:rPr lang="de-DE" altLang="de-DE" sz="2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Konkurrenz</a:t>
            </a:r>
          </a:p>
          <a:p>
            <a:pPr>
              <a:buClrTx/>
              <a:buFontTx/>
              <a:buNone/>
            </a:pPr>
            <a:r>
              <a:rPr lang="de-DE" altLang="de-DE" sz="2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Gewinn ist Unternehmenszweck</a:t>
            </a:r>
          </a:p>
          <a:p>
            <a:pPr>
              <a:buClrTx/>
              <a:buFontTx/>
              <a:buNone/>
            </a:pPr>
            <a:r>
              <a:rPr lang="de-DE" altLang="de-DE" sz="2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Finanzielle Bilanz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930370" y="1136369"/>
            <a:ext cx="74888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</a:pPr>
            <a:r>
              <a:rPr lang="de-DE" altLang="de-DE" sz="2200" b="1" dirty="0">
                <a:solidFill>
                  <a:srgbClr val="008080"/>
                </a:solidFill>
                <a:latin typeface="+mn-lt"/>
                <a:ea typeface="+mj-ea"/>
                <a:cs typeface="Arial" panose="020B0604020202020204" pitchFamily="34" charset="0"/>
              </a:rPr>
              <a:t>Wertewandel in Wirtschaft, Politik und Gesellschaft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292080" y="3051720"/>
            <a:ext cx="4122649" cy="144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</a:pPr>
            <a:r>
              <a:rPr lang="de-DE" altLang="de-DE" sz="2200" b="1" dirty="0">
                <a:solidFill>
                  <a:srgbClr val="008080"/>
                </a:solidFill>
                <a:latin typeface="+mn-lt"/>
                <a:ea typeface="+mj-ea"/>
                <a:cs typeface="Arial" panose="020B0604020202020204" pitchFamily="34" charset="0"/>
              </a:rPr>
              <a:t>Gemeinwohlmaximierung</a:t>
            </a:r>
          </a:p>
          <a:p>
            <a:pPr>
              <a:buClrTx/>
              <a:buFontTx/>
              <a:buNone/>
            </a:pPr>
            <a:r>
              <a:rPr lang="de-DE" altLang="de-DE" sz="2200" b="1" dirty="0">
                <a:solidFill>
                  <a:srgbClr val="008080"/>
                </a:solidFill>
                <a:latin typeface="+mn-lt"/>
                <a:ea typeface="+mj-ea"/>
                <a:cs typeface="Arial" panose="020B0604020202020204" pitchFamily="34" charset="0"/>
              </a:rPr>
              <a:t>Kooperation</a:t>
            </a:r>
          </a:p>
          <a:p>
            <a:pPr>
              <a:buClrTx/>
              <a:buFontTx/>
              <a:buNone/>
            </a:pPr>
            <a:r>
              <a:rPr lang="de-DE" altLang="de-DE" sz="2200" b="1" dirty="0">
                <a:solidFill>
                  <a:srgbClr val="008080"/>
                </a:solidFill>
                <a:latin typeface="+mn-lt"/>
                <a:ea typeface="+mj-ea"/>
                <a:cs typeface="Arial" panose="020B0604020202020204" pitchFamily="34" charset="0"/>
              </a:rPr>
              <a:t>Gewinn ist Mittel zum Zweck</a:t>
            </a:r>
          </a:p>
          <a:p>
            <a:pPr>
              <a:buClrTx/>
              <a:buFontTx/>
              <a:buNone/>
            </a:pPr>
            <a:r>
              <a:rPr lang="de-DE" altLang="de-DE" sz="2200" b="1" dirty="0">
                <a:solidFill>
                  <a:srgbClr val="008080"/>
                </a:solidFill>
                <a:latin typeface="+mn-lt"/>
                <a:ea typeface="+mj-ea"/>
                <a:cs typeface="Arial" panose="020B0604020202020204" pitchFamily="34" charset="0"/>
              </a:rPr>
              <a:t>Gemeinwohl Bilanz</a:t>
            </a: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4284476" y="3140968"/>
            <a:ext cx="792088" cy="135631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6260"/>
          </a:solidFill>
          <a:ln w="9360" cap="sq">
            <a:solidFill>
              <a:srgbClr val="76923C"/>
            </a:solidFill>
            <a:miter lim="800000"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endParaRPr lang="de-DE" altLang="de-DE" sz="180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2E45-7C5A-4BAC-9E30-4EB70DF2D8CC}" type="slidenum">
              <a:rPr lang="de-DE" sz="900" smtClean="0"/>
              <a:pPr/>
              <a:t>10</a:t>
            </a:fld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606890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899592" y="208813"/>
            <a:ext cx="835394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</a:pPr>
            <a:r>
              <a:rPr lang="de-DE" altLang="de-DE" sz="3000" b="1" dirty="0">
                <a:solidFill>
                  <a:srgbClr val="008080"/>
                </a:solidFill>
                <a:latin typeface="+mn-lt"/>
                <a:ea typeface="ＭＳ Ｐゴシック" pitchFamily="-101" charset="-128"/>
                <a:cs typeface="Arial" panose="020B0604020202020204" pitchFamily="34" charset="0"/>
              </a:rPr>
              <a:t>Gemeinwohl Ökonomie </a:t>
            </a:r>
            <a:r>
              <a:rPr lang="de-DE" altLang="de-DE" sz="3000" b="1" dirty="0">
                <a:solidFill>
                  <a:srgbClr val="008080"/>
                </a:solidFill>
                <a:ea typeface="ＭＳ Ｐゴシック" pitchFamily="-101" charset="-128"/>
                <a:cs typeface="Arial" panose="020B0604020202020204" pitchFamily="34" charset="0"/>
              </a:rPr>
              <a:t>–</a:t>
            </a:r>
            <a:r>
              <a:rPr lang="de-DE" altLang="de-DE" sz="3000" b="1" dirty="0">
                <a:solidFill>
                  <a:srgbClr val="008080"/>
                </a:solidFill>
                <a:latin typeface="+mn-lt"/>
                <a:ea typeface="ＭＳ Ｐゴシック" pitchFamily="-101" charset="-128"/>
                <a:cs typeface="Arial" panose="020B0604020202020204" pitchFamily="34" charset="0"/>
              </a:rPr>
              <a:t> Was steckt dahinter?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930370" y="1136369"/>
            <a:ext cx="74888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</a:pPr>
            <a:r>
              <a:rPr lang="de-DE" altLang="de-DE" sz="2200" b="1" dirty="0">
                <a:solidFill>
                  <a:srgbClr val="008080"/>
                </a:solidFill>
                <a:latin typeface="+mn-lt"/>
                <a:ea typeface="+mj-ea"/>
                <a:cs typeface="Arial" panose="020B0604020202020204" pitchFamily="34" charset="0"/>
              </a:rPr>
              <a:t>Umstellung der Systemweichen – Bisheriges Denken 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2E45-7C5A-4BAC-9E30-4EB70DF2D8CC}" type="slidenum">
              <a:rPr lang="de-DE" sz="900" smtClean="0"/>
              <a:pPr/>
              <a:t>11</a:t>
            </a:fld>
            <a:endParaRPr lang="de-DE" sz="900" dirty="0"/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3117250587"/>
              </p:ext>
            </p:extLst>
          </p:nvPr>
        </p:nvGraphicFramePr>
        <p:xfrm>
          <a:off x="1524000" y="207690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0452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899592" y="208813"/>
            <a:ext cx="835394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</a:pPr>
            <a:r>
              <a:rPr lang="de-DE" altLang="de-DE" sz="3000" b="1" dirty="0">
                <a:solidFill>
                  <a:srgbClr val="008080"/>
                </a:solidFill>
                <a:latin typeface="+mn-lt"/>
                <a:ea typeface="ＭＳ Ｐゴシック" pitchFamily="-101" charset="-128"/>
                <a:cs typeface="Arial" panose="020B0604020202020204" pitchFamily="34" charset="0"/>
              </a:rPr>
              <a:t>Gemeinwohl Ökonomie </a:t>
            </a:r>
            <a:r>
              <a:rPr lang="de-DE" altLang="de-DE" sz="3000" b="1" dirty="0">
                <a:solidFill>
                  <a:srgbClr val="008080"/>
                </a:solidFill>
                <a:ea typeface="ＭＳ Ｐゴシック" pitchFamily="-101" charset="-128"/>
                <a:cs typeface="Arial" panose="020B0604020202020204" pitchFamily="34" charset="0"/>
              </a:rPr>
              <a:t>–</a:t>
            </a:r>
            <a:r>
              <a:rPr lang="de-DE" altLang="de-DE" sz="3000" b="1" dirty="0">
                <a:solidFill>
                  <a:srgbClr val="008080"/>
                </a:solidFill>
                <a:latin typeface="+mn-lt"/>
                <a:ea typeface="ＭＳ Ｐゴシック" pitchFamily="-101" charset="-128"/>
                <a:cs typeface="Arial" panose="020B0604020202020204" pitchFamily="34" charset="0"/>
              </a:rPr>
              <a:t> Was steckt dahinter?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930370" y="1136369"/>
            <a:ext cx="74888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</a:pPr>
            <a:r>
              <a:rPr lang="de-DE" altLang="de-DE" sz="2200" b="1" dirty="0">
                <a:solidFill>
                  <a:srgbClr val="008080"/>
                </a:solidFill>
                <a:latin typeface="+mn-lt"/>
                <a:ea typeface="+mj-ea"/>
                <a:cs typeface="Arial" panose="020B0604020202020204" pitchFamily="34" charset="0"/>
              </a:rPr>
              <a:t>Umstellung der Systemweichen – Zukünftiges Denken 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2E45-7C5A-4BAC-9E30-4EB70DF2D8CC}" type="slidenum">
              <a:rPr lang="de-DE" sz="900" smtClean="0"/>
              <a:pPr/>
              <a:t>12</a:t>
            </a:fld>
            <a:endParaRPr lang="de-DE" sz="900" dirty="0"/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2828623049"/>
              </p:ext>
            </p:extLst>
          </p:nvPr>
        </p:nvGraphicFramePr>
        <p:xfrm>
          <a:off x="1524000" y="207690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3193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899592" y="208813"/>
            <a:ext cx="835394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</a:pPr>
            <a:r>
              <a:rPr lang="de-DE" altLang="de-DE" sz="3000" b="1" dirty="0">
                <a:solidFill>
                  <a:srgbClr val="008080"/>
                </a:solidFill>
                <a:latin typeface="+mn-lt"/>
                <a:ea typeface="ＭＳ Ｐゴシック" pitchFamily="-101" charset="-128"/>
                <a:cs typeface="Arial" panose="020B0604020202020204" pitchFamily="34" charset="0"/>
              </a:rPr>
              <a:t>Gemeinwohl Ökonomie – Strategische Stränge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2E45-7C5A-4BAC-9E30-4EB70DF2D8CC}" type="slidenum">
              <a:rPr lang="de-DE" sz="900" smtClean="0"/>
              <a:pPr/>
              <a:t>13</a:t>
            </a:fld>
            <a:endParaRPr lang="de-DE" sz="900" dirty="0"/>
          </a:p>
        </p:txBody>
      </p:sp>
      <p:sp>
        <p:nvSpPr>
          <p:cNvPr id="3" name="Textfeld 2"/>
          <p:cNvSpPr txBox="1"/>
          <p:nvPr/>
        </p:nvSpPr>
        <p:spPr>
          <a:xfrm>
            <a:off x="899592" y="1196752"/>
            <a:ext cx="7787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solidFill>
                  <a:srgbClr val="008080"/>
                </a:solidFill>
                <a:ea typeface="+mj-ea"/>
                <a:cs typeface="Arial" panose="020B0604020202020204" pitchFamily="34" charset="0"/>
              </a:rPr>
              <a:t>GWÖ-Strategie  </a:t>
            </a:r>
          </a:p>
        </p:txBody>
      </p:sp>
      <p:pic>
        <p:nvPicPr>
          <p:cNvPr id="6" name="Bild 1" descr="https://www.ecogood.org/media/interaktive_grafiken/160415_grafik1a_gwoe_auf_einen_blick_C-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7704856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027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899592" y="208813"/>
            <a:ext cx="835394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</a:pPr>
            <a:r>
              <a:rPr lang="de-DE" altLang="de-DE" sz="3000" b="1" dirty="0">
                <a:solidFill>
                  <a:srgbClr val="008080"/>
                </a:solidFill>
                <a:latin typeface="+mn-lt"/>
                <a:ea typeface="ＭＳ Ｐゴシック" pitchFamily="-101" charset="-128"/>
                <a:cs typeface="Arial" panose="020B0604020202020204" pitchFamily="34" charset="0"/>
              </a:rPr>
              <a:t>Gemeinwohl Ökonomie – Bilanz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2E45-7C5A-4BAC-9E30-4EB70DF2D8CC}" type="slidenum">
              <a:rPr lang="de-DE" sz="900" smtClean="0"/>
              <a:pPr/>
              <a:t>14</a:t>
            </a:fld>
            <a:endParaRPr lang="de-DE" sz="900" dirty="0"/>
          </a:p>
        </p:txBody>
      </p:sp>
      <p:sp>
        <p:nvSpPr>
          <p:cNvPr id="3" name="Textfeld 2"/>
          <p:cNvSpPr txBox="1"/>
          <p:nvPr/>
        </p:nvSpPr>
        <p:spPr>
          <a:xfrm>
            <a:off x="899592" y="1196752"/>
            <a:ext cx="81369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solidFill>
                  <a:srgbClr val="008080"/>
                </a:solidFill>
                <a:ea typeface="+mj-ea"/>
                <a:cs typeface="Arial" panose="020B0604020202020204" pitchFamily="34" charset="0"/>
              </a:rPr>
              <a:t>GWÖ-Bilanzierung</a:t>
            </a:r>
            <a:r>
              <a:rPr lang="de-DE" sz="2000" dirty="0"/>
              <a:t>  </a:t>
            </a:r>
            <a:r>
              <a:rPr lang="de-DE" sz="2200" b="1" dirty="0">
                <a:solidFill>
                  <a:srgbClr val="008080"/>
                </a:solidFill>
                <a:ea typeface="+mj-ea"/>
                <a:cs typeface="Arial" panose="020B0604020202020204" pitchFamily="34" charset="0"/>
              </a:rPr>
              <a:t>- Werte</a:t>
            </a:r>
          </a:p>
          <a:p>
            <a:pPr marL="354013" lvl="1" indent="-354013">
              <a:spcBef>
                <a:spcPts val="1200"/>
              </a:spcBef>
              <a:buClr>
                <a:srgbClr val="006260"/>
              </a:buClr>
              <a:buSzPct val="50000"/>
              <a:buFont typeface="Arial" panose="020B0604020202020204" pitchFamily="34" charset="0"/>
              <a:buChar char="•"/>
            </a:pPr>
            <a:r>
              <a:rPr lang="de-DE" sz="2000" dirty="0"/>
              <a:t>Anhand fest definierter Kriterien (Indikatoren) </a:t>
            </a:r>
          </a:p>
          <a:p>
            <a:pPr marL="354013" lvl="1" indent="-354013">
              <a:spcBef>
                <a:spcPts val="1200"/>
              </a:spcBef>
              <a:buClr>
                <a:srgbClr val="006260"/>
              </a:buClr>
              <a:buSzPct val="50000"/>
              <a:buFont typeface="Arial" panose="020B0604020202020204" pitchFamily="34" charset="0"/>
              <a:buChar char="•"/>
            </a:pPr>
            <a:r>
              <a:rPr lang="de-DE" sz="2000" dirty="0"/>
              <a:t>Basierend auf fünf Werten </a:t>
            </a:r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2212319166"/>
              </p:ext>
            </p:extLst>
          </p:nvPr>
        </p:nvGraphicFramePr>
        <p:xfrm>
          <a:off x="2555776" y="2550969"/>
          <a:ext cx="6264696" cy="3987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8746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899592" y="208813"/>
            <a:ext cx="835394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</a:pPr>
            <a:r>
              <a:rPr lang="de-DE" altLang="de-DE" sz="3000" b="1" dirty="0">
                <a:solidFill>
                  <a:srgbClr val="008080"/>
                </a:solidFill>
                <a:latin typeface="+mn-lt"/>
                <a:ea typeface="ＭＳ Ｐゴシック" pitchFamily="-101" charset="-128"/>
                <a:cs typeface="Arial" panose="020B0604020202020204" pitchFamily="34" charset="0"/>
              </a:rPr>
              <a:t>Gemeinwohl Ökonomie – Bilanz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2E45-7C5A-4BAC-9E30-4EB70DF2D8CC}" type="slidenum">
              <a:rPr lang="de-DE" sz="900" smtClean="0"/>
              <a:pPr/>
              <a:t>15</a:t>
            </a:fld>
            <a:endParaRPr lang="de-DE" sz="900" dirty="0"/>
          </a:p>
        </p:txBody>
      </p:sp>
      <p:sp>
        <p:nvSpPr>
          <p:cNvPr id="3" name="Textfeld 2"/>
          <p:cNvSpPr txBox="1"/>
          <p:nvPr/>
        </p:nvSpPr>
        <p:spPr>
          <a:xfrm>
            <a:off x="899592" y="1196752"/>
            <a:ext cx="77872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solidFill>
                  <a:srgbClr val="008080"/>
                </a:solidFill>
                <a:ea typeface="+mj-ea"/>
                <a:cs typeface="Arial" panose="020B0604020202020204" pitchFamily="34" charset="0"/>
              </a:rPr>
              <a:t>GWÖ-Bilanzierung</a:t>
            </a:r>
            <a:r>
              <a:rPr lang="de-DE" sz="2000" dirty="0"/>
              <a:t>  </a:t>
            </a:r>
            <a:r>
              <a:rPr lang="de-DE" sz="2200" b="1" dirty="0">
                <a:solidFill>
                  <a:srgbClr val="008080"/>
                </a:solidFill>
                <a:ea typeface="+mj-ea"/>
                <a:cs typeface="Arial" panose="020B0604020202020204" pitchFamily="34" charset="0"/>
              </a:rPr>
              <a:t>- Berührungsgruppen Unternehmen</a:t>
            </a:r>
          </a:p>
          <a:p>
            <a:pPr marL="354013" lvl="1" indent="-354013">
              <a:spcBef>
                <a:spcPts val="1200"/>
              </a:spcBef>
              <a:buClr>
                <a:srgbClr val="006260"/>
              </a:buClr>
              <a:buSzPct val="50000"/>
              <a:buFont typeface="Wingdings" panose="05000000000000000000" pitchFamily="2" charset="2"/>
              <a:buChar char="§"/>
            </a:pPr>
            <a:r>
              <a:rPr lang="de-DE" sz="2000" dirty="0"/>
              <a:t>In Beziehung zu fünf Berührungsgruppen/Stakeholder-Gruppen</a:t>
            </a:r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2371917042"/>
              </p:ext>
            </p:extLst>
          </p:nvPr>
        </p:nvGraphicFramePr>
        <p:xfrm>
          <a:off x="2302931" y="2339752"/>
          <a:ext cx="6419056" cy="404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8385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899592" y="208813"/>
            <a:ext cx="835394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</a:pPr>
            <a:r>
              <a:rPr lang="de-DE" altLang="de-DE" sz="3000" b="1" dirty="0">
                <a:solidFill>
                  <a:srgbClr val="008080"/>
                </a:solidFill>
                <a:latin typeface="+mn-lt"/>
                <a:ea typeface="ＭＳ Ｐゴシック" pitchFamily="-101" charset="-128"/>
                <a:cs typeface="Arial" panose="020B0604020202020204" pitchFamily="34" charset="0"/>
              </a:rPr>
              <a:t>Gemeinwohl Ökonomie – Bilanz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2E45-7C5A-4BAC-9E30-4EB70DF2D8CC}" type="slidenum">
              <a:rPr lang="de-DE" sz="900" smtClean="0"/>
              <a:pPr/>
              <a:t>16</a:t>
            </a:fld>
            <a:endParaRPr lang="de-DE" sz="9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048627"/>
            <a:ext cx="8028384" cy="567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85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899592" y="208813"/>
            <a:ext cx="835394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</a:pPr>
            <a:r>
              <a:rPr lang="de-DE" altLang="de-DE" sz="3000" b="1" dirty="0">
                <a:solidFill>
                  <a:srgbClr val="008080"/>
                </a:solidFill>
                <a:latin typeface="+mn-lt"/>
                <a:ea typeface="ＭＳ Ｐゴシック" pitchFamily="-101" charset="-128"/>
                <a:cs typeface="Arial" panose="020B0604020202020204" pitchFamily="34" charset="0"/>
              </a:rPr>
              <a:t>Gemeinwohl Ökonomie – Bilanz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2E45-7C5A-4BAC-9E30-4EB70DF2D8CC}" type="slidenum">
              <a:rPr lang="de-DE" sz="900" smtClean="0"/>
              <a:pPr/>
              <a:t>17</a:t>
            </a:fld>
            <a:endParaRPr lang="de-DE" sz="900" dirty="0"/>
          </a:p>
        </p:txBody>
      </p:sp>
      <p:sp>
        <p:nvSpPr>
          <p:cNvPr id="3" name="Textfeld 2"/>
          <p:cNvSpPr txBox="1"/>
          <p:nvPr/>
        </p:nvSpPr>
        <p:spPr>
          <a:xfrm>
            <a:off x="899592" y="1196752"/>
            <a:ext cx="77872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solidFill>
                  <a:srgbClr val="008080"/>
                </a:solidFill>
                <a:ea typeface="+mj-ea"/>
                <a:cs typeface="Arial" panose="020B0604020202020204" pitchFamily="34" charset="0"/>
              </a:rPr>
              <a:t>GWÖ-Bilanzierung</a:t>
            </a:r>
            <a:r>
              <a:rPr lang="de-DE" sz="2000" dirty="0"/>
              <a:t>  </a:t>
            </a:r>
            <a:r>
              <a:rPr lang="de-DE" sz="2200" b="1" dirty="0">
                <a:solidFill>
                  <a:srgbClr val="008080"/>
                </a:solidFill>
                <a:ea typeface="+mj-ea"/>
                <a:cs typeface="Arial" panose="020B0604020202020204" pitchFamily="34" charset="0"/>
              </a:rPr>
              <a:t>- Berührungsgruppen Gemeinden </a:t>
            </a:r>
          </a:p>
          <a:p>
            <a:pPr marL="354013" lvl="1" indent="-354013">
              <a:spcBef>
                <a:spcPts val="1200"/>
              </a:spcBef>
              <a:buClr>
                <a:srgbClr val="006260"/>
              </a:buClr>
              <a:buSzPct val="50000"/>
              <a:buFont typeface="Wingdings" panose="05000000000000000000" pitchFamily="2" charset="2"/>
              <a:buChar char="§"/>
            </a:pPr>
            <a:r>
              <a:rPr lang="de-DE" sz="2000" dirty="0"/>
              <a:t>In Beziehung zu fünf Berührungsgruppen/Stakeholder-Gruppen</a:t>
            </a:r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615419327"/>
              </p:ext>
            </p:extLst>
          </p:nvPr>
        </p:nvGraphicFramePr>
        <p:xfrm>
          <a:off x="2302931" y="2339752"/>
          <a:ext cx="6419056" cy="404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6889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899592" y="208813"/>
            <a:ext cx="835394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</a:pPr>
            <a:r>
              <a:rPr lang="de-DE" altLang="de-DE" sz="3000" b="1" dirty="0">
                <a:solidFill>
                  <a:srgbClr val="008080"/>
                </a:solidFill>
                <a:latin typeface="+mn-lt"/>
                <a:ea typeface="ＭＳ Ｐゴシック" pitchFamily="-101" charset="-128"/>
                <a:cs typeface="Arial" panose="020B0604020202020204" pitchFamily="34" charset="0"/>
              </a:rPr>
              <a:t>Gemeinwohl Ökonomie – Bilanz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2E45-7C5A-4BAC-9E30-4EB70DF2D8CC}" type="slidenum">
              <a:rPr lang="de-DE" sz="900" smtClean="0"/>
              <a:pPr/>
              <a:t>18</a:t>
            </a:fld>
            <a:endParaRPr lang="de-DE" sz="900" dirty="0"/>
          </a:p>
        </p:txBody>
      </p:sp>
      <p:sp>
        <p:nvSpPr>
          <p:cNvPr id="3" name="Textfeld 2"/>
          <p:cNvSpPr txBox="1"/>
          <p:nvPr/>
        </p:nvSpPr>
        <p:spPr>
          <a:xfrm>
            <a:off x="899592" y="1196752"/>
            <a:ext cx="7787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rgbClr val="006260"/>
              </a:buClr>
              <a:buSzPct val="50000"/>
            </a:pPr>
            <a:r>
              <a:rPr lang="de-DE" sz="2200" b="1" dirty="0">
                <a:solidFill>
                  <a:srgbClr val="008080"/>
                </a:solidFill>
                <a:ea typeface="+mj-ea"/>
                <a:cs typeface="Arial" panose="020B0604020202020204" pitchFamily="34" charset="0"/>
              </a:rPr>
              <a:t>GWÖ-Bilanzierung – Nach was fragt die GWÖ?</a:t>
            </a:r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368852966"/>
              </p:ext>
            </p:extLst>
          </p:nvPr>
        </p:nvGraphicFramePr>
        <p:xfrm>
          <a:off x="548770" y="1931798"/>
          <a:ext cx="8138030" cy="3844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6833" y="234638"/>
            <a:ext cx="2009967" cy="142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2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899592" y="172718"/>
            <a:ext cx="835394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</a:pPr>
            <a:r>
              <a:rPr lang="de-DE" altLang="de-DE" sz="3000" b="1" dirty="0">
                <a:solidFill>
                  <a:srgbClr val="008080"/>
                </a:solidFill>
                <a:latin typeface="+mn-lt"/>
                <a:ea typeface="ＭＳ Ｐゴシック" pitchFamily="-101" charset="-128"/>
                <a:cs typeface="Arial" panose="020B0604020202020204" pitchFamily="34" charset="0"/>
              </a:rPr>
              <a:t>Gemeinwohl Ökonomie – Nutzen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2E45-7C5A-4BAC-9E30-4EB70DF2D8CC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04800" y="1196752"/>
            <a:ext cx="8839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200" b="1" dirty="0">
                <a:solidFill>
                  <a:srgbClr val="008080"/>
                </a:solidFill>
                <a:ea typeface="+mj-ea"/>
                <a:cs typeface="Arial" panose="020B0604020202020204" pitchFamily="34" charset="0"/>
              </a:rPr>
              <a:t>Unternehmen &amp; Gemeinden </a:t>
            </a:r>
            <a:endParaRPr lang="de-DE" sz="2000" b="1" dirty="0">
              <a:solidFill>
                <a:srgbClr val="008080"/>
              </a:solidFill>
              <a:ea typeface="+mj-ea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de-DE" sz="2000" dirty="0"/>
          </a:p>
          <a:p>
            <a:pPr>
              <a:spcBef>
                <a:spcPts val="1200"/>
              </a:spcBef>
            </a:pPr>
            <a:endParaRPr lang="de-DE" sz="2000" dirty="0"/>
          </a:p>
          <a:p>
            <a:pPr marL="285750" indent="-285750">
              <a:spcBef>
                <a:spcPts val="1200"/>
              </a:spcBef>
              <a:buClr>
                <a:srgbClr val="006260"/>
              </a:buClr>
              <a:buSzPct val="50000"/>
              <a:buFont typeface="Wingdings" panose="05000000000000000000" pitchFamily="2" charset="2"/>
              <a:buChar char="§"/>
            </a:pPr>
            <a:r>
              <a:rPr lang="de-DE" sz="2000" b="1" dirty="0">
                <a:solidFill>
                  <a:srgbClr val="008080"/>
                </a:solidFill>
                <a:ea typeface="+mj-ea"/>
                <a:cs typeface="Arial" panose="020B0604020202020204" pitchFamily="34" charset="0"/>
              </a:rPr>
              <a:t>Herausforderungen </a:t>
            </a:r>
            <a:r>
              <a:rPr lang="de-DE" sz="2000" dirty="0">
                <a:ea typeface="+mj-ea"/>
                <a:cs typeface="Arial" panose="020B0604020202020204" pitchFamily="34" charset="0"/>
              </a:rPr>
              <a:t>– gesellschaftliche &amp; politische Rahmenbedingungen</a:t>
            </a:r>
          </a:p>
          <a:p>
            <a:pPr marL="285750" indent="-285750">
              <a:spcBef>
                <a:spcPts val="1200"/>
              </a:spcBef>
              <a:buClr>
                <a:srgbClr val="006260"/>
              </a:buClr>
              <a:buSzPct val="50000"/>
              <a:buFont typeface="Wingdings" panose="05000000000000000000" pitchFamily="2" charset="2"/>
              <a:buChar char="§"/>
            </a:pPr>
            <a:r>
              <a:rPr lang="de-DE" sz="2000" b="1" dirty="0">
                <a:solidFill>
                  <a:srgbClr val="008080"/>
                </a:solidFill>
                <a:ea typeface="+mj-ea"/>
                <a:cs typeface="Arial" panose="020B0604020202020204" pitchFamily="34" charset="0"/>
              </a:rPr>
              <a:t>Status Quo Erhebung </a:t>
            </a:r>
            <a:r>
              <a:rPr lang="de-DE" sz="2000" dirty="0"/>
              <a:t>– 360 Grad Blick, systematische Status Quo Erhebung </a:t>
            </a:r>
          </a:p>
          <a:p>
            <a:pPr marL="285750" indent="-285750">
              <a:spcBef>
                <a:spcPts val="1200"/>
              </a:spcBef>
              <a:buClr>
                <a:srgbClr val="006260"/>
              </a:buClr>
              <a:buSzPct val="50000"/>
              <a:buFont typeface="Wingdings" panose="05000000000000000000" pitchFamily="2" charset="2"/>
              <a:buChar char="§"/>
            </a:pPr>
            <a:r>
              <a:rPr lang="de-DE" sz="2000" b="1" dirty="0">
                <a:solidFill>
                  <a:srgbClr val="008080"/>
                </a:solidFill>
                <a:ea typeface="+mj-ea"/>
                <a:cs typeface="Arial" panose="020B0604020202020204" pitchFamily="34" charset="0"/>
              </a:rPr>
              <a:t>Positive Positionierung </a:t>
            </a:r>
            <a:r>
              <a:rPr lang="de-DE" sz="2000" dirty="0"/>
              <a:t>– Nachhaltigkeit als Grundgedanken  </a:t>
            </a:r>
          </a:p>
          <a:p>
            <a:pPr marL="285750" indent="-285750">
              <a:spcBef>
                <a:spcPts val="1200"/>
              </a:spcBef>
              <a:buClr>
                <a:srgbClr val="006260"/>
              </a:buClr>
              <a:buSzPct val="50000"/>
              <a:buFont typeface="Wingdings" panose="05000000000000000000" pitchFamily="2" charset="2"/>
              <a:buChar char="§"/>
            </a:pPr>
            <a:r>
              <a:rPr lang="de-DE" sz="2000" b="1" dirty="0">
                <a:solidFill>
                  <a:srgbClr val="008080"/>
                </a:solidFill>
                <a:ea typeface="+mj-ea"/>
                <a:cs typeface="Arial" panose="020B0604020202020204" pitchFamily="34" charset="0"/>
              </a:rPr>
              <a:t>Sinnstiftend</a:t>
            </a:r>
            <a:r>
              <a:rPr lang="de-DE" sz="2000" dirty="0"/>
              <a:t> – Als bewusster Akteur zum gesellschaftlichen Wandel beitragen</a:t>
            </a:r>
          </a:p>
          <a:p>
            <a:pPr marL="285750" indent="-285750">
              <a:spcBef>
                <a:spcPts val="1200"/>
              </a:spcBef>
              <a:buClr>
                <a:srgbClr val="006260"/>
              </a:buClr>
              <a:buSzPct val="50000"/>
              <a:buFont typeface="Wingdings" panose="05000000000000000000" pitchFamily="2" charset="2"/>
              <a:buChar char="§"/>
            </a:pPr>
            <a:r>
              <a:rPr lang="de-DE" sz="2000" b="1" dirty="0">
                <a:solidFill>
                  <a:srgbClr val="008080"/>
                </a:solidFill>
                <a:ea typeface="+mj-ea"/>
                <a:cs typeface="Arial" panose="020B0604020202020204" pitchFamily="34" charset="0"/>
              </a:rPr>
              <a:t>Transparenz</a:t>
            </a:r>
            <a:r>
              <a:rPr lang="de-DE" sz="2000" dirty="0"/>
              <a:t> – Berührungsgruppen, andere Gemeinden, Mitarbeiter*innen  </a:t>
            </a:r>
          </a:p>
          <a:p>
            <a:pPr marL="285750" indent="-285750">
              <a:spcBef>
                <a:spcPts val="1200"/>
              </a:spcBef>
              <a:buClr>
                <a:srgbClr val="006260"/>
              </a:buClr>
              <a:buSzPct val="50000"/>
              <a:buFont typeface="Wingdings" panose="05000000000000000000" pitchFamily="2" charset="2"/>
              <a:buChar char="§"/>
            </a:pPr>
            <a:r>
              <a:rPr lang="de-DE" sz="2000" b="1" dirty="0">
                <a:solidFill>
                  <a:srgbClr val="008080"/>
                </a:solidFill>
                <a:ea typeface="+mj-ea"/>
                <a:cs typeface="Arial" panose="020B0604020202020204" pitchFamily="34" charset="0"/>
              </a:rPr>
              <a:t>Pionierrolle</a:t>
            </a:r>
            <a:r>
              <a:rPr lang="de-DE" sz="2000" dirty="0"/>
              <a:t> – Pilotunternehmen oder Pilotgemeinden </a:t>
            </a:r>
          </a:p>
          <a:p>
            <a:pPr>
              <a:buClr>
                <a:srgbClr val="006260"/>
              </a:buClr>
              <a:buSzPct val="50000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6653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899592" y="172718"/>
            <a:ext cx="835394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</a:pPr>
            <a:r>
              <a:rPr lang="de-DE" altLang="de-DE" sz="3000" b="1" dirty="0">
                <a:solidFill>
                  <a:srgbClr val="008080"/>
                </a:solidFill>
                <a:latin typeface="+mn-lt"/>
                <a:ea typeface="ＭＳ Ｐゴシック" pitchFamily="-101" charset="-128"/>
                <a:cs typeface="Arial" panose="020B0604020202020204" pitchFamily="34" charset="0"/>
              </a:rPr>
              <a:t>Gemeinwohl Ökonomie – Hintergrund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2E45-7C5A-4BAC-9E30-4EB70DF2D8CC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>
            <a:normAutofit/>
          </a:bodyPr>
          <a:lstStyle/>
          <a:p>
            <a:pPr marL="0" lvl="1" indent="0" algn="ctr">
              <a:spcBef>
                <a:spcPts val="1200"/>
              </a:spcBef>
              <a:buClr>
                <a:srgbClr val="006260"/>
              </a:buClr>
              <a:buSzPct val="50000"/>
              <a:buNone/>
            </a:pPr>
            <a:r>
              <a:rPr dirty="0"/>
              <a:t>Weltweit </a:t>
            </a:r>
            <a:r>
              <a:rPr dirty="0" err="1"/>
              <a:t>sind</a:t>
            </a:r>
            <a:r>
              <a:rPr dirty="0"/>
              <a:t> 72</a:t>
            </a:r>
            <a:r>
              <a:rPr lang="de-DE" dirty="0"/>
              <a:t> </a:t>
            </a:r>
            <a:r>
              <a:rPr dirty="0"/>
              <a:t>% der Menschen der Ansicht, dass das gegenwärtige Wirtschaftsmodell nicht dem Planeten und der Gesellschaft als ganzer dient. </a:t>
            </a:r>
            <a:endParaRPr lang="de-DE" dirty="0"/>
          </a:p>
          <a:p>
            <a:pPr marL="0" lvl="1" indent="0">
              <a:spcBef>
                <a:spcPts val="1200"/>
              </a:spcBef>
              <a:buClr>
                <a:srgbClr val="006260"/>
              </a:buClr>
              <a:buSzPct val="50000"/>
              <a:buNone/>
            </a:pPr>
            <a:endParaRPr lang="de-DE" sz="2000" dirty="0"/>
          </a:p>
          <a:p>
            <a:pPr marL="0" lvl="1" indent="0" algn="ctr">
              <a:spcBef>
                <a:spcPts val="2400"/>
              </a:spcBef>
              <a:buClr>
                <a:srgbClr val="006260"/>
              </a:buClr>
              <a:buSzPct val="50000"/>
              <a:buNone/>
            </a:pPr>
            <a:r>
              <a:rPr lang="de-DE" sz="3000" dirty="0"/>
              <a:t>Umfrage der Bertelsmann-Stiftung (2010 + 2012)</a:t>
            </a:r>
          </a:p>
          <a:p>
            <a:pPr marL="0" lvl="1" indent="0" algn="ctr">
              <a:spcBef>
                <a:spcPts val="1200"/>
              </a:spcBef>
              <a:buClr>
                <a:srgbClr val="006260"/>
              </a:buClr>
              <a:buSzPct val="50000"/>
              <a:buNone/>
              <a:defRPr/>
            </a:pPr>
            <a:r>
              <a:rPr lang="de-DE" sz="3000" dirty="0"/>
              <a:t>  88 % der Deutschen wünschen sich eine „neue Wirtschaftsordnung“</a:t>
            </a:r>
          </a:p>
          <a:p>
            <a:pPr marL="354013" lvl="1" indent="-354013">
              <a:spcBef>
                <a:spcPts val="1200"/>
              </a:spcBef>
              <a:buClr>
                <a:srgbClr val="006260"/>
              </a:buClr>
              <a:buSzPct val="50000"/>
              <a:buFont typeface="Wingdings" panose="05000000000000000000" pitchFamily="2" charset="2"/>
              <a:buChar char="§"/>
            </a:pPr>
            <a:endParaRPr lang="de-DE" sz="3000" dirty="0"/>
          </a:p>
        </p:txBody>
      </p:sp>
      <p:cxnSp>
        <p:nvCxnSpPr>
          <p:cNvPr id="5" name="Gerader Verbinder 4"/>
          <p:cNvCxnSpPr/>
          <p:nvPr/>
        </p:nvCxnSpPr>
        <p:spPr>
          <a:xfrm>
            <a:off x="1259632" y="3501008"/>
            <a:ext cx="6408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541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899592" y="172718"/>
            <a:ext cx="835394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</a:pPr>
            <a:r>
              <a:rPr lang="de-DE" altLang="de-DE" sz="3000" b="1" dirty="0">
                <a:solidFill>
                  <a:srgbClr val="008080"/>
                </a:solidFill>
                <a:latin typeface="+mn-lt"/>
                <a:ea typeface="ＭＳ Ｐゴシック" pitchFamily="-101" charset="-128"/>
                <a:cs typeface="Arial" panose="020B0604020202020204" pitchFamily="34" charset="0"/>
              </a:rPr>
              <a:t>Gemeinwohl Ökonomie – Umsetzung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2E45-7C5A-4BAC-9E30-4EB70DF2D8CC}" type="slidenum">
              <a:rPr lang="de-DE" smtClean="0"/>
              <a:pPr/>
              <a:t>20</a:t>
            </a:fld>
            <a:endParaRPr lang="de-DE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203202727"/>
              </p:ext>
            </p:extLst>
          </p:nvPr>
        </p:nvGraphicFramePr>
        <p:xfrm>
          <a:off x="2414433" y="2020879"/>
          <a:ext cx="6275040" cy="3499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Nach rechts gekrümmter Pfeil 6"/>
          <p:cNvSpPr/>
          <p:nvPr/>
        </p:nvSpPr>
        <p:spPr>
          <a:xfrm>
            <a:off x="1802742" y="2320530"/>
            <a:ext cx="360040" cy="62263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Nach rechts gekrümmter Pfeil 7"/>
          <p:cNvSpPr/>
          <p:nvPr/>
        </p:nvSpPr>
        <p:spPr>
          <a:xfrm>
            <a:off x="1802742" y="3122856"/>
            <a:ext cx="360040" cy="62263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Nach rechts gekrümmter Pfeil 8"/>
          <p:cNvSpPr/>
          <p:nvPr/>
        </p:nvSpPr>
        <p:spPr>
          <a:xfrm>
            <a:off x="1802742" y="3887996"/>
            <a:ext cx="360040" cy="62263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Nach rechts gekrümmter Pfeil 9"/>
          <p:cNvSpPr/>
          <p:nvPr/>
        </p:nvSpPr>
        <p:spPr>
          <a:xfrm>
            <a:off x="1802742" y="4653136"/>
            <a:ext cx="360040" cy="62263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02265" y="1536310"/>
            <a:ext cx="1512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solidFill>
                  <a:srgbClr val="008080"/>
                </a:solidFill>
                <a:ea typeface="ＭＳ Ｐゴシック" pitchFamily="-101" charset="-128"/>
                <a:cs typeface="Arial" panose="020B0604020202020204" pitchFamily="34" charset="0"/>
              </a:rPr>
              <a:t>Schritte</a:t>
            </a:r>
          </a:p>
        </p:txBody>
      </p:sp>
    </p:spTree>
    <p:extLst>
      <p:ext uri="{BB962C8B-B14F-4D97-AF65-F5344CB8AC3E}">
        <p14:creationId xmlns:p14="http://schemas.microsoft.com/office/powerpoint/2010/main" val="976653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899592" y="172718"/>
            <a:ext cx="835394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</a:pPr>
            <a:r>
              <a:rPr lang="de-DE" altLang="de-DE" sz="3000" b="1" dirty="0">
                <a:solidFill>
                  <a:srgbClr val="008080"/>
                </a:solidFill>
                <a:latin typeface="+mn-lt"/>
                <a:ea typeface="ＭＳ Ｐゴシック" pitchFamily="-101" charset="-128"/>
                <a:cs typeface="Arial" panose="020B0604020202020204" pitchFamily="34" charset="0"/>
              </a:rPr>
              <a:t>Gemeinwohl Ökonomie – Pilot Nordfriesland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2E45-7C5A-4BAC-9E30-4EB70DF2D8CC}" type="slidenum">
              <a:rPr lang="de-DE" smtClean="0"/>
              <a:pPr/>
              <a:t>21</a:t>
            </a:fld>
            <a:endParaRPr lang="de-DE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3403445484"/>
              </p:ext>
            </p:extLst>
          </p:nvPr>
        </p:nvGraphicFramePr>
        <p:xfrm>
          <a:off x="1547664" y="1134372"/>
          <a:ext cx="6480720" cy="3806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hteck 5"/>
          <p:cNvSpPr/>
          <p:nvPr/>
        </p:nvSpPr>
        <p:spPr>
          <a:xfrm>
            <a:off x="1655676" y="4941168"/>
            <a:ext cx="6264696" cy="570384"/>
          </a:xfrm>
          <a:prstGeom prst="rect">
            <a:avLst/>
          </a:prstGeom>
          <a:solidFill>
            <a:srgbClr val="009999"/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600" dirty="0">
                <a:solidFill>
                  <a:prstClr val="white"/>
                </a:solidFill>
                <a:latin typeface="Calibri"/>
              </a:rPr>
              <a:t>Öffentliche Präsentation der Berichte </a:t>
            </a:r>
          </a:p>
        </p:txBody>
      </p:sp>
      <p:sp>
        <p:nvSpPr>
          <p:cNvPr id="7" name="Rechteck 6"/>
          <p:cNvSpPr/>
          <p:nvPr/>
        </p:nvSpPr>
        <p:spPr>
          <a:xfrm>
            <a:off x="1681944" y="5727576"/>
            <a:ext cx="6264696" cy="509736"/>
          </a:xfrm>
          <a:prstGeom prst="rect">
            <a:avLst/>
          </a:prstGeom>
          <a:solidFill>
            <a:srgbClr val="009999"/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600" dirty="0">
                <a:solidFill>
                  <a:prstClr val="white"/>
                </a:solidFill>
                <a:latin typeface="Calibri"/>
              </a:rPr>
              <a:t>Potentialentwicklung und Handlungsfelder</a:t>
            </a:r>
          </a:p>
        </p:txBody>
      </p:sp>
      <p:sp>
        <p:nvSpPr>
          <p:cNvPr id="8" name="Ellipse 7"/>
          <p:cNvSpPr/>
          <p:nvPr/>
        </p:nvSpPr>
        <p:spPr>
          <a:xfrm>
            <a:off x="1259632" y="3933056"/>
            <a:ext cx="1944216" cy="39052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DE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Konsultation vor Ort </a:t>
            </a:r>
          </a:p>
        </p:txBody>
      </p:sp>
      <p:sp>
        <p:nvSpPr>
          <p:cNvPr id="9" name="Ellipse 8"/>
          <p:cNvSpPr/>
          <p:nvPr/>
        </p:nvSpPr>
        <p:spPr>
          <a:xfrm>
            <a:off x="6735266" y="3933056"/>
            <a:ext cx="1941190" cy="3905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DE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Konsultation  vor Ort </a:t>
            </a:r>
          </a:p>
        </p:txBody>
      </p:sp>
    </p:spTree>
    <p:extLst>
      <p:ext uri="{BB962C8B-B14F-4D97-AF65-F5344CB8AC3E}">
        <p14:creationId xmlns:p14="http://schemas.microsoft.com/office/powerpoint/2010/main" val="319633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williZ\Desktop\gwoe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48" b="26355"/>
          <a:stretch>
            <a:fillRect/>
          </a:stretch>
        </p:blipFill>
        <p:spPr bwMode="auto">
          <a:xfrm>
            <a:off x="357188" y="815517"/>
            <a:ext cx="2407525" cy="390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713" y="4725144"/>
            <a:ext cx="4440497" cy="134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2E45-7C5A-4BAC-9E30-4EB70DF2D8CC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267744" y="2195994"/>
            <a:ext cx="67859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3000" b="1" dirty="0">
                <a:solidFill>
                  <a:srgbClr val="008080"/>
                </a:solidFill>
                <a:ea typeface="ＭＳ Ｐゴシック" pitchFamily="-101" charset="-128"/>
                <a:cs typeface="Arial" panose="020B0604020202020204" pitchFamily="34" charset="0"/>
              </a:rPr>
              <a:t>Gemeinwohl Ökonomie -</a:t>
            </a:r>
            <a:r>
              <a:rPr lang="de-DE" sz="3000" b="1" dirty="0">
                <a:solidFill>
                  <a:srgbClr val="008080"/>
                </a:solidFill>
                <a:ea typeface="ＭＳ Ｐゴシック" pitchFamily="-101" charset="-128"/>
                <a:cs typeface="Arial" panose="020B0604020202020204" pitchFamily="34" charset="0"/>
              </a:rPr>
              <a:t> Aktivregion </a:t>
            </a:r>
          </a:p>
          <a:p>
            <a:pPr marL="354013" lvl="1" indent="-354013">
              <a:spcBef>
                <a:spcPts val="1200"/>
              </a:spcBef>
              <a:buClr>
                <a:srgbClr val="006260"/>
              </a:buClr>
              <a:buSzPct val="50000"/>
              <a:buFont typeface="Wingdings" panose="05000000000000000000" pitchFamily="2" charset="2"/>
              <a:buChar char="§"/>
            </a:pPr>
            <a:r>
              <a:rPr lang="de-DE" sz="2000" dirty="0"/>
              <a:t>Förderung der Regionalentwicklung im Sinne der GWÖ </a:t>
            </a:r>
          </a:p>
          <a:p>
            <a:pPr marL="354013" lvl="1" indent="-354013">
              <a:spcBef>
                <a:spcPts val="1200"/>
              </a:spcBef>
              <a:buClr>
                <a:srgbClr val="006260"/>
              </a:buClr>
              <a:buSzPct val="50000"/>
              <a:buFont typeface="Wingdings" panose="05000000000000000000" pitchFamily="2" charset="2"/>
              <a:buChar char="§"/>
            </a:pPr>
            <a:r>
              <a:rPr lang="de-DE" sz="2000" dirty="0"/>
              <a:t>Förderung von (Pilot-)Projekten von Gemeinden</a:t>
            </a:r>
          </a:p>
          <a:p>
            <a:pPr marL="354013" lvl="1" indent="-354013">
              <a:spcBef>
                <a:spcPts val="1200"/>
              </a:spcBef>
              <a:buClr>
                <a:srgbClr val="006260"/>
              </a:buClr>
              <a:buSzPct val="50000"/>
              <a:buFont typeface="Wingdings" panose="05000000000000000000" pitchFamily="2" charset="2"/>
              <a:buChar char="§"/>
            </a:pPr>
            <a:r>
              <a:rPr lang="de-DE" sz="2000" dirty="0"/>
              <a:t>Förderung der Bilanzierung von Unternehmen (kommunal/privat) </a:t>
            </a:r>
          </a:p>
        </p:txBody>
      </p:sp>
    </p:spTree>
    <p:extLst>
      <p:ext uri="{BB962C8B-B14F-4D97-AF65-F5344CB8AC3E}">
        <p14:creationId xmlns:p14="http://schemas.microsoft.com/office/powerpoint/2010/main" val="2841101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1349" y="3352800"/>
            <a:ext cx="4267200" cy="357384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0"/>
            <a:ext cx="4486361" cy="35052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706" y="0"/>
            <a:ext cx="2471694" cy="261213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961" y="1813958"/>
            <a:ext cx="5029200" cy="2813313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137456"/>
            <a:ext cx="4038600" cy="272054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0"/>
            <a:ext cx="2396948" cy="20574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0779" y="4480527"/>
            <a:ext cx="3825137" cy="238662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0"/>
            <a:ext cx="2819400" cy="196529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3648" y="2599818"/>
            <a:ext cx="5066717" cy="153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90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055309" y="2938580"/>
            <a:ext cx="46012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solidFill>
                  <a:srgbClr val="008080"/>
                </a:solidFill>
                <a:ea typeface="ＭＳ Ｐゴシック" pitchFamily="-101" charset="-128"/>
                <a:cs typeface="Arial" panose="020B0604020202020204" pitchFamily="34" charset="0"/>
              </a:rPr>
              <a:t>Noch Fragen?? </a:t>
            </a:r>
            <a:endParaRPr lang="de-DE" sz="3000" b="1" dirty="0">
              <a:solidFill>
                <a:srgbClr val="008080"/>
              </a:solidFill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Picture 2" descr="C:\Documents and Settings\williZ\Desktop\gwoe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48" b="26355"/>
          <a:stretch>
            <a:fillRect/>
          </a:stretch>
        </p:blipFill>
        <p:spPr bwMode="auto">
          <a:xfrm>
            <a:off x="357188" y="815516"/>
            <a:ext cx="3278708" cy="532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713" y="4725144"/>
            <a:ext cx="4440497" cy="134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2E45-7C5A-4BAC-9E30-4EB70DF2D8CC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402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790056" y="188640"/>
            <a:ext cx="835394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</a:pPr>
            <a:r>
              <a:rPr lang="de-DE" altLang="de-DE" sz="3000" b="1" dirty="0">
                <a:solidFill>
                  <a:srgbClr val="008080"/>
                </a:solidFill>
                <a:latin typeface="+mn-lt"/>
                <a:ea typeface="ＭＳ Ｐゴシック" pitchFamily="-101" charset="-128"/>
                <a:cs typeface="Arial" panose="020B0604020202020204" pitchFamily="34" charset="0"/>
              </a:rPr>
              <a:t>Gemeinwohl Ökonomie – </a:t>
            </a:r>
            <a:r>
              <a:rPr lang="de-DE" altLang="de-DE" sz="2800" b="1" dirty="0">
                <a:solidFill>
                  <a:srgbClr val="008080"/>
                </a:solidFill>
                <a:latin typeface="+mn-lt"/>
                <a:ea typeface="ＭＳ Ｐゴシック" pitchFamily="-101" charset="-128"/>
                <a:cs typeface="Arial" panose="020B0604020202020204" pitchFamily="34" charset="0"/>
              </a:rPr>
              <a:t>Wirtschaft zum Wohle aller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2E45-7C5A-4BAC-9E30-4EB70DF2D8CC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6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1331640"/>
            <a:ext cx="6827222" cy="455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09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899592" y="172718"/>
            <a:ext cx="835394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</a:pPr>
            <a:r>
              <a:rPr lang="de-DE" altLang="de-DE" sz="3000" b="1" dirty="0">
                <a:solidFill>
                  <a:srgbClr val="008080"/>
                </a:solidFill>
                <a:latin typeface="+mn-lt"/>
                <a:ea typeface="ＭＳ Ｐゴシック" pitchFamily="-101" charset="-128"/>
                <a:cs typeface="Arial" panose="020B0604020202020204" pitchFamily="34" charset="0"/>
              </a:rPr>
              <a:t>Gemeinwohl Ökonomie – GWÖ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2E45-7C5A-4BAC-9E30-4EB70DF2D8CC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91292"/>
            <a:ext cx="6139817" cy="460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8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899592" y="172718"/>
            <a:ext cx="835394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</a:pPr>
            <a:r>
              <a:rPr lang="de-DE" altLang="de-DE" sz="3000" b="1" dirty="0">
                <a:solidFill>
                  <a:srgbClr val="008080"/>
                </a:solidFill>
                <a:latin typeface="+mn-lt"/>
                <a:ea typeface="ＭＳ Ｐゴシック" pitchFamily="-101" charset="-128"/>
                <a:cs typeface="Arial" panose="020B0604020202020204" pitchFamily="34" charset="0"/>
              </a:rPr>
              <a:t>Gemeinwohl Ökonomie – bisher erreicht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2E45-7C5A-4BAC-9E30-4EB70DF2D8CC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520" y="1196752"/>
            <a:ext cx="5654841" cy="255842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856" y="4121499"/>
            <a:ext cx="3748259" cy="2271261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349856" y="498487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000" b="1" dirty="0">
                <a:ea typeface="Times New Roman" panose="02020603050405020304" pitchFamily="18" charset="0"/>
              </a:rPr>
              <a:t>STELLUNGNAHME</a:t>
            </a:r>
            <a:br>
              <a:rPr lang="de-DE" sz="1200" dirty="0">
                <a:ea typeface="Times New Roman" panose="02020603050405020304" pitchFamily="18" charset="0"/>
              </a:rPr>
            </a:br>
            <a:r>
              <a:rPr lang="de-DE" sz="1200" dirty="0">
                <a:ea typeface="Times New Roman" panose="02020603050405020304" pitchFamily="18" charset="0"/>
              </a:rPr>
              <a:t>des Europäischen Wirtschafts- und Sozialausschusses</a:t>
            </a:r>
            <a:br>
              <a:rPr lang="de-DE" sz="1200" dirty="0">
                <a:ea typeface="Times New Roman" panose="02020603050405020304" pitchFamily="18" charset="0"/>
              </a:rPr>
            </a:br>
            <a:r>
              <a:rPr lang="de-DE" sz="1200" b="1" dirty="0">
                <a:ea typeface="Times New Roman" panose="02020603050405020304" pitchFamily="18" charset="0"/>
              </a:rPr>
              <a:t>Die Gemeinwohl-Ökonomie: Ein nachhaltiges Wirtschaftsmodell für den sozialen Zusammenhalt</a:t>
            </a:r>
            <a:endParaRPr lang="de-DE" sz="1200" dirty="0"/>
          </a:p>
        </p:txBody>
      </p:sp>
      <p:sp>
        <p:nvSpPr>
          <p:cNvPr id="15" name="Rechteck 14"/>
          <p:cNvSpPr/>
          <p:nvPr/>
        </p:nvSpPr>
        <p:spPr>
          <a:xfrm>
            <a:off x="349856" y="4261261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de-DE" sz="2000" b="1" dirty="0">
                <a:ea typeface="Times New Roman" panose="02020603050405020304" pitchFamily="18" charset="0"/>
              </a:rPr>
              <a:t>ECO/378</a:t>
            </a:r>
            <a:endParaRPr lang="de-DE" sz="2000" dirty="0">
              <a:ea typeface="Times New Roman" panose="02020603050405020304" pitchFamily="18" charset="0"/>
            </a:endParaRPr>
          </a:p>
          <a:p>
            <a:r>
              <a:rPr lang="de-DE" sz="2000" b="1" dirty="0">
                <a:ea typeface="Times New Roman" panose="02020603050405020304" pitchFamily="18" charset="0"/>
              </a:rPr>
              <a:t>Gemeinwohl-Ökonomie</a:t>
            </a:r>
            <a:endParaRPr lang="de-DE" sz="2000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593" y="1700808"/>
            <a:ext cx="2825377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15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899592" y="172718"/>
            <a:ext cx="835394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</a:pPr>
            <a:r>
              <a:rPr lang="de-DE" altLang="de-DE" sz="3000" b="1" dirty="0">
                <a:solidFill>
                  <a:srgbClr val="008080"/>
                </a:solidFill>
                <a:latin typeface="+mn-lt"/>
                <a:ea typeface="ＭＳ Ｐゴシック" pitchFamily="-101" charset="-128"/>
                <a:cs typeface="Arial" panose="020B0604020202020204" pitchFamily="34" charset="0"/>
              </a:rPr>
              <a:t>Gemeinwohl Ökonomie – bisher erreicht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2E45-7C5A-4BAC-9E30-4EB70DF2D8CC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096" y="3124006"/>
            <a:ext cx="3029409" cy="2028056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027839" y="5317529"/>
            <a:ext cx="31430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/>
              <a:t>Region Valencia Gemeinwohl-Ökonomie</a:t>
            </a:r>
          </a:p>
        </p:txBody>
      </p:sp>
      <p:sp>
        <p:nvSpPr>
          <p:cNvPr id="17" name="Rechteck 16"/>
          <p:cNvSpPr/>
          <p:nvPr/>
        </p:nvSpPr>
        <p:spPr>
          <a:xfrm>
            <a:off x="35726" y="2704202"/>
            <a:ext cx="5250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MA – Angewandte Gemeinwohl-Ökonomie</a:t>
            </a:r>
            <a:endParaRPr lang="de-DE" sz="2000" dirty="0">
              <a:effectLst/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8082" y="1464578"/>
            <a:ext cx="1707674" cy="1300895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709" y="1352339"/>
            <a:ext cx="1922015" cy="1095341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871" y="4892907"/>
            <a:ext cx="1463443" cy="146344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2080" y="1189272"/>
            <a:ext cx="2057400" cy="1857375"/>
          </a:xfrm>
          <a:prstGeom prst="rect">
            <a:avLst/>
          </a:prstGeom>
        </p:spPr>
      </p:pic>
      <p:pic>
        <p:nvPicPr>
          <p:cNvPr id="14" name="Picture 2" descr="Titelbil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521" y="1556778"/>
            <a:ext cx="1164703" cy="166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004" y="3518963"/>
            <a:ext cx="3301212" cy="22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94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899592" y="172718"/>
            <a:ext cx="835394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</a:pPr>
            <a:r>
              <a:rPr lang="de-DE" altLang="de-DE" sz="3000" b="1" dirty="0">
                <a:solidFill>
                  <a:srgbClr val="008080"/>
                </a:solidFill>
                <a:latin typeface="+mn-lt"/>
                <a:ea typeface="ＭＳ Ｐゴシック" pitchFamily="-101" charset="-128"/>
                <a:cs typeface="Arial" panose="020B0604020202020204" pitchFamily="34" charset="0"/>
              </a:rPr>
              <a:t>Gemeinwohl Ökonomie – b</a:t>
            </a:r>
            <a:r>
              <a:rPr lang="de-DE" sz="3000" b="1" dirty="0">
                <a:solidFill>
                  <a:srgbClr val="008080"/>
                </a:solidFill>
                <a:latin typeface="+mn-lt"/>
                <a:ea typeface="ＭＳ Ｐゴシック" pitchFamily="-101" charset="-128"/>
                <a:cs typeface="Arial" panose="020B0604020202020204" pitchFamily="34" charset="0"/>
              </a:rPr>
              <a:t>isher erreicht</a:t>
            </a:r>
            <a:endParaRPr lang="de-DE" altLang="de-DE" sz="3000" b="1" dirty="0">
              <a:solidFill>
                <a:srgbClr val="008080"/>
              </a:solidFill>
              <a:latin typeface="+mn-lt"/>
              <a:ea typeface="ＭＳ Ｐゴシック" pitchFamily="-101" charset="-128"/>
              <a:cs typeface="Arial" panose="020B0604020202020204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2E45-7C5A-4BAC-9E30-4EB70DF2D8CC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899592" y="1196752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200" b="1" dirty="0">
                <a:solidFill>
                  <a:srgbClr val="008080"/>
                </a:solidFill>
                <a:ea typeface="+mj-ea"/>
                <a:cs typeface="Arial" panose="020B0604020202020204" pitchFamily="34" charset="0"/>
              </a:rPr>
              <a:t>11.872 Unterstützer*innen </a:t>
            </a:r>
            <a:endParaRPr lang="de-DE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3830419774"/>
              </p:ext>
            </p:extLst>
          </p:nvPr>
        </p:nvGraphicFramePr>
        <p:xfrm>
          <a:off x="-180528" y="1787939"/>
          <a:ext cx="4189875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5220072" y="3154618"/>
            <a:ext cx="3311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200" b="1" dirty="0">
                <a:solidFill>
                  <a:srgbClr val="008080"/>
                </a:solidFill>
                <a:ea typeface="+mj-ea"/>
                <a:cs typeface="Arial" panose="020B0604020202020204" pitchFamily="34" charset="0"/>
              </a:rPr>
              <a:t>Aktivitäten </a:t>
            </a:r>
            <a:endParaRPr lang="de-DE" dirty="0"/>
          </a:p>
        </p:txBody>
      </p:sp>
      <p:graphicFrame>
        <p:nvGraphicFramePr>
          <p:cNvPr id="8" name="Diagramm 7"/>
          <p:cNvGraphicFramePr/>
          <p:nvPr>
            <p:extLst/>
          </p:nvPr>
        </p:nvGraphicFramePr>
        <p:xfrm>
          <a:off x="4314246" y="3645024"/>
          <a:ext cx="4477907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28" name="Picture 4" descr="Bildergebnis für Tagezeitung TAZ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941168"/>
            <a:ext cx="1368152" cy="80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dergebnis für sparda bank münche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22" y="4292522"/>
            <a:ext cx="1669859" cy="16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vaude-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564" y="1565701"/>
            <a:ext cx="1933575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hamburg.gwoe.net/files/2014/11/Antosch1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143" y="5723997"/>
            <a:ext cx="3306009" cy="51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12483703" y="4684767"/>
            <a:ext cx="2664296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17" name="Picture 2" descr="Bildergebnis für Christian Jensen Kolle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1850720"/>
            <a:ext cx="17716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487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idx="1"/>
          </p:nvPr>
        </p:nvSpPr>
        <p:spPr>
          <a:xfrm>
            <a:off x="323528" y="1198732"/>
            <a:ext cx="8229600" cy="481399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de-DE" sz="2400" b="1" dirty="0">
                <a:solidFill>
                  <a:srgbClr val="008080"/>
                </a:solidFill>
                <a:ea typeface="+mj-ea"/>
                <a:cs typeface="Arial" panose="020B0604020202020204" pitchFamily="34" charset="0"/>
              </a:rPr>
              <a:t>      Ein Wirtschaftssystem auf Basis gemeinwohlfördernder Werte</a:t>
            </a:r>
          </a:p>
          <a:p>
            <a:pPr marL="0" indent="0" algn="ctr">
              <a:buNone/>
            </a:pPr>
            <a:br>
              <a:rPr lang="de-DE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e-DE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e-DE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e-DE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e-DE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b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</a:b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2E45-7C5A-4BAC-9E30-4EB70DF2D8CC}" type="slidenum">
              <a:rPr lang="de-DE" sz="900" smtClean="0"/>
              <a:pPr/>
              <a:t>8</a:t>
            </a:fld>
            <a:endParaRPr lang="de-DE" sz="900" dirty="0"/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899592" y="208813"/>
            <a:ext cx="835394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</a:pPr>
            <a:r>
              <a:rPr lang="de-DE" altLang="de-DE" sz="3000" b="1" dirty="0">
                <a:solidFill>
                  <a:srgbClr val="008080"/>
                </a:solidFill>
                <a:latin typeface="+mn-lt"/>
                <a:ea typeface="ＭＳ Ｐゴシック" pitchFamily="-101" charset="-128"/>
                <a:cs typeface="Arial" panose="020B0604020202020204" pitchFamily="34" charset="0"/>
              </a:rPr>
              <a:t>Gemeinwohl Ökonomie </a:t>
            </a:r>
            <a:r>
              <a:rPr lang="de-DE" altLang="de-DE" sz="3000" b="1" dirty="0">
                <a:solidFill>
                  <a:srgbClr val="008080"/>
                </a:solidFill>
                <a:ea typeface="ＭＳ Ｐゴシック" pitchFamily="-101" charset="-128"/>
                <a:cs typeface="Arial" panose="020B0604020202020204" pitchFamily="34" charset="0"/>
              </a:rPr>
              <a:t>–</a:t>
            </a:r>
            <a:r>
              <a:rPr lang="de-DE" altLang="de-DE" sz="3000" b="1" dirty="0">
                <a:solidFill>
                  <a:srgbClr val="008080"/>
                </a:solidFill>
                <a:latin typeface="+mn-lt"/>
                <a:ea typeface="ＭＳ Ｐゴシック" pitchFamily="-101" charset="-128"/>
                <a:cs typeface="Arial" panose="020B0604020202020204" pitchFamily="34" charset="0"/>
              </a:rPr>
              <a:t> Vision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35" y="1539156"/>
            <a:ext cx="2808312" cy="1870698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053" y="1739253"/>
            <a:ext cx="3537446" cy="2394708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9257" y="3706155"/>
            <a:ext cx="2959063" cy="1916832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586" y="2969464"/>
            <a:ext cx="3218346" cy="2328993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6863" y="4681932"/>
            <a:ext cx="3220518" cy="171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248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idx="1"/>
          </p:nvPr>
        </p:nvSpPr>
        <p:spPr>
          <a:xfrm>
            <a:off x="434380" y="1198732"/>
            <a:ext cx="8229600" cy="48139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400" b="1" dirty="0">
                <a:solidFill>
                  <a:srgbClr val="008080"/>
                </a:solidFill>
                <a:ea typeface="+mj-ea"/>
                <a:cs typeface="Arial" panose="020B0604020202020204" pitchFamily="34" charset="0"/>
              </a:rPr>
              <a:t>      </a:t>
            </a:r>
            <a:r>
              <a:rPr lang="de-DE" sz="2200" b="1" dirty="0">
                <a:solidFill>
                  <a:srgbClr val="008080"/>
                </a:solidFill>
                <a:ea typeface="+mj-ea"/>
                <a:cs typeface="Arial" panose="020B0604020202020204" pitchFamily="34" charset="0"/>
              </a:rPr>
              <a:t>Kooperation statt Konkurrenz </a:t>
            </a:r>
          </a:p>
          <a:p>
            <a:pPr marL="0" indent="0" algn="ctr">
              <a:buNone/>
            </a:pPr>
            <a:br>
              <a:rPr lang="de-DE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e-DE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e-DE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e-DE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e-DE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b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</a:b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de-DE" altLang="de-DE" b="1" dirty="0">
                <a:solidFill>
                  <a:srgbClr val="008080"/>
                </a:solidFill>
                <a:ea typeface="ＭＳ Ｐゴシック" pitchFamily="-101" charset="-128"/>
                <a:cs typeface="Arial" panose="020B0604020202020204" pitchFamily="34" charset="0"/>
              </a:rPr>
              <a:t>Kooperation      </a:t>
            </a:r>
            <a:r>
              <a:rPr lang="de-DE" sz="32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statt</a:t>
            </a:r>
            <a:r>
              <a:rPr lang="de-DE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       </a:t>
            </a:r>
            <a:r>
              <a:rPr lang="de-DE" sz="32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Konkurrenz</a:t>
            </a:r>
          </a:p>
          <a:p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1615494" y="2528512"/>
            <a:ext cx="5913011" cy="2462213"/>
            <a:chOff x="1619671" y="1443457"/>
            <a:chExt cx="5913011" cy="2462213"/>
          </a:xfrm>
        </p:grpSpPr>
        <p:sp>
          <p:nvSpPr>
            <p:cNvPr id="9" name="Pfeil nach unten 8"/>
            <p:cNvSpPr/>
            <p:nvPr/>
          </p:nvSpPr>
          <p:spPr>
            <a:xfrm>
              <a:off x="5508104" y="1556794"/>
              <a:ext cx="2024578" cy="1927765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BE46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2684463" algn="ctr"/>
                  <a:tab pos="3671888" algn="ctr"/>
                </a:tabLst>
              </a:pPr>
              <a:br>
                <a:rPr lang="de-DE" sz="2000" b="1" dirty="0">
                  <a:solidFill>
                    <a:schemeClr val="bg1"/>
                  </a:solidFill>
                  <a:latin typeface="Calibri" pitchFamily="-101" charset="0"/>
                  <a:ea typeface="ＭＳ Ｐゴシック" pitchFamily="-101" charset="-128"/>
                </a:rPr>
              </a:br>
              <a:r>
                <a:rPr lang="de-DE" sz="6600" b="1" dirty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-</a:t>
              </a:r>
              <a:endParaRPr lang="de-DE" sz="9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" name="Pfeil nach unten 9"/>
            <p:cNvSpPr/>
            <p:nvPr/>
          </p:nvSpPr>
          <p:spPr>
            <a:xfrm rot="10800000">
              <a:off x="1619671" y="1556793"/>
              <a:ext cx="2024578" cy="1927765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5784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tabLst>
                  <a:tab pos="2684463" algn="ctr"/>
                  <a:tab pos="3671888" algn="ctr"/>
                </a:tabLst>
              </a:pPr>
              <a:r>
                <a:rPr lang="de-DE" sz="4800" b="1" dirty="0">
                  <a:solidFill>
                    <a:schemeClr val="bg1"/>
                  </a:solidFill>
                  <a:latin typeface="Calibri" pitchFamily="-101" charset="0"/>
                  <a:ea typeface="ＭＳ Ｐゴシック" pitchFamily="-101" charset="-128"/>
                </a:rPr>
                <a:t>+</a:t>
              </a:r>
              <a:br>
                <a:rPr lang="de-DE" sz="2000" b="1" dirty="0">
                  <a:solidFill>
                    <a:schemeClr val="bg1"/>
                  </a:solidFill>
                  <a:latin typeface="Calibri" pitchFamily="-101" charset="0"/>
                  <a:ea typeface="ＭＳ Ｐゴシック" pitchFamily="-101" charset="-128"/>
                </a:rPr>
              </a:br>
              <a:endParaRPr lang="de-DE" sz="800" b="1" dirty="0">
                <a:solidFill>
                  <a:schemeClr val="bg1"/>
                </a:solidFill>
                <a:latin typeface="Calibri" pitchFamily="-101" charset="0"/>
                <a:ea typeface="ＭＳ Ｐゴシック" pitchFamily="-101" charset="-128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3146362" y="1443457"/>
              <a:ext cx="4320480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b="1" dirty="0">
                  <a:solidFill>
                    <a:srgbClr val="92B64A"/>
                  </a:solidFill>
                </a:rPr>
                <a:t> </a:t>
              </a:r>
              <a:r>
                <a:rPr lang="de-DE" sz="2000" b="1" dirty="0">
                  <a:solidFill>
                    <a:srgbClr val="008080"/>
                  </a:solidFill>
                  <a:ea typeface="+mj-ea"/>
                  <a:cs typeface="Arial" panose="020B0604020202020204" pitchFamily="34" charset="0"/>
                </a:rPr>
                <a:t>nachhaltig - fair</a:t>
              </a:r>
              <a:br>
                <a:rPr lang="de-DE" sz="2000" b="1" dirty="0">
                  <a:solidFill>
                    <a:srgbClr val="008080"/>
                  </a:solidFill>
                  <a:ea typeface="+mj-ea"/>
                  <a:cs typeface="Arial" panose="020B0604020202020204" pitchFamily="34" charset="0"/>
                </a:rPr>
              </a:br>
              <a:r>
                <a:rPr lang="de-DE" sz="2000" b="1" dirty="0">
                  <a:solidFill>
                    <a:srgbClr val="008080"/>
                  </a:solidFill>
                  <a:ea typeface="+mj-ea"/>
                  <a:cs typeface="Arial" panose="020B0604020202020204" pitchFamily="34" charset="0"/>
                </a:rPr>
                <a:t>      demokratisch</a:t>
              </a:r>
            </a:p>
            <a:p>
              <a:r>
                <a:rPr lang="de-DE" sz="2000" b="1" dirty="0">
                  <a:solidFill>
                    <a:srgbClr val="008080"/>
                  </a:solidFill>
                  <a:ea typeface="+mj-ea"/>
                  <a:cs typeface="Arial" panose="020B0604020202020204" pitchFamily="34" charset="0"/>
                </a:rPr>
                <a:t>            kooperativ</a:t>
              </a:r>
            </a:p>
            <a:p>
              <a:endParaRPr lang="de-DE" sz="1400" dirty="0"/>
            </a:p>
            <a:p>
              <a:r>
                <a:rPr lang="de-DE" sz="2000" b="1" dirty="0">
                  <a:solidFill>
                    <a:schemeClr val="accent2">
                      <a:lumMod val="75000"/>
                    </a:schemeClr>
                  </a:solidFill>
                </a:rPr>
                <a:t>               </a:t>
              </a:r>
              <a:r>
                <a:rPr lang="de-DE" sz="2000" b="1" dirty="0">
                  <a:solidFill>
                    <a:schemeClr val="accent2">
                      <a:lumMod val="75000"/>
                    </a:schemeClr>
                  </a:solidFill>
                  <a:cs typeface="Arial" panose="020B0604020202020204" pitchFamily="34" charset="0"/>
                </a:rPr>
                <a:t>unfair </a:t>
              </a:r>
            </a:p>
            <a:p>
              <a:r>
                <a:rPr lang="de-DE" sz="2000" b="1" dirty="0">
                  <a:solidFill>
                    <a:schemeClr val="accent2">
                      <a:lumMod val="75000"/>
                    </a:schemeClr>
                  </a:solidFill>
                  <a:cs typeface="Arial" panose="020B0604020202020204" pitchFamily="34" charset="0"/>
                </a:rPr>
                <a:t>	nicht-nachhaltig</a:t>
              </a:r>
            </a:p>
            <a:p>
              <a:r>
                <a:rPr lang="de-DE" sz="2000" b="1" dirty="0">
                  <a:solidFill>
                    <a:schemeClr val="accent2">
                      <a:lumMod val="75000"/>
                    </a:schemeClr>
                  </a:solidFill>
                  <a:cs typeface="Arial" panose="020B0604020202020204" pitchFamily="34" charset="0"/>
                </a:rPr>
                <a:t>	   gewinnmaximiert </a:t>
              </a:r>
            </a:p>
            <a:p>
              <a:r>
                <a:rPr lang="de-DE" sz="2000" b="1" dirty="0">
                  <a:solidFill>
                    <a:schemeClr val="accent2">
                      <a:lumMod val="75000"/>
                    </a:schemeClr>
                  </a:solidFill>
                  <a:cs typeface="Arial" panose="020B0604020202020204" pitchFamily="34" charset="0"/>
                </a:rPr>
                <a:t>                  </a:t>
              </a:r>
            </a:p>
          </p:txBody>
        </p:sp>
      </p:grp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2E45-7C5A-4BAC-9E30-4EB70DF2D8CC}" type="slidenum">
              <a:rPr lang="de-DE" sz="900" smtClean="0"/>
              <a:pPr/>
              <a:t>9</a:t>
            </a:fld>
            <a:endParaRPr lang="de-DE" sz="900" dirty="0"/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899592" y="208813"/>
            <a:ext cx="835394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</a:pPr>
            <a:r>
              <a:rPr lang="de-DE" altLang="de-DE" sz="3000" b="1" dirty="0">
                <a:solidFill>
                  <a:srgbClr val="008080"/>
                </a:solidFill>
                <a:latin typeface="+mn-lt"/>
                <a:ea typeface="ＭＳ Ｐゴシック" pitchFamily="-101" charset="-128"/>
                <a:cs typeface="Arial" panose="020B0604020202020204" pitchFamily="34" charset="0"/>
              </a:rPr>
              <a:t>Gemeinwohl Ökonomie </a:t>
            </a:r>
            <a:r>
              <a:rPr lang="de-DE" altLang="de-DE" sz="3000" b="1" dirty="0">
                <a:solidFill>
                  <a:srgbClr val="008080"/>
                </a:solidFill>
                <a:ea typeface="ＭＳ Ｐゴシック" pitchFamily="-101" charset="-128"/>
                <a:cs typeface="Arial" panose="020B0604020202020204" pitchFamily="34" charset="0"/>
              </a:rPr>
              <a:t>–</a:t>
            </a:r>
            <a:r>
              <a:rPr lang="de-DE" altLang="de-DE" sz="3000" b="1" dirty="0">
                <a:solidFill>
                  <a:srgbClr val="008080"/>
                </a:solidFill>
                <a:latin typeface="+mn-lt"/>
                <a:ea typeface="ＭＳ Ｐゴシック" pitchFamily="-101" charset="-128"/>
                <a:cs typeface="Arial" panose="020B0604020202020204" pitchFamily="34" charset="0"/>
              </a:rPr>
              <a:t> Vision</a:t>
            </a:r>
          </a:p>
        </p:txBody>
      </p:sp>
    </p:spTree>
    <p:extLst>
      <p:ext uri="{BB962C8B-B14F-4D97-AF65-F5344CB8AC3E}">
        <p14:creationId xmlns:p14="http://schemas.microsoft.com/office/powerpoint/2010/main" val="14777309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F87BB3BB3B9DE4CB61DD48B99D250CD" ma:contentTypeVersion="7" ma:contentTypeDescription="Ein neues Dokument erstellen." ma:contentTypeScope="" ma:versionID="2caedc43b13e2d53075a6ed669eb40b4">
  <xsd:schema xmlns:xsd="http://www.w3.org/2001/XMLSchema" xmlns:xs="http://www.w3.org/2001/XMLSchema" xmlns:p="http://schemas.microsoft.com/office/2006/metadata/properties" xmlns:ns2="372e13db-7a1f-4b1d-8824-ad597678e861" xmlns:ns3="8c8ce237-4c2c-4f11-b645-8e5a575b33c2" targetNamespace="http://schemas.microsoft.com/office/2006/metadata/properties" ma:root="true" ma:fieldsID="d65678b83e3c71936bbf8cbb8f9d4380" ns2:_="" ns3:_="">
    <xsd:import namespace="372e13db-7a1f-4b1d-8824-ad597678e861"/>
    <xsd:import namespace="8c8ce237-4c2c-4f11-b645-8e5a575b33c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2e13db-7a1f-4b1d-8824-ad597678e86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8ce237-4c2c-4f11-b645-8e5a575b33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848B45-459F-4BAB-8011-ED87C9F93A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2e13db-7a1f-4b1d-8824-ad597678e861"/>
    <ds:schemaRef ds:uri="8c8ce237-4c2c-4f11-b645-8e5a575b33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25982F-EE6E-4377-BE60-805A9ACACA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011B2-9021-4F8C-BD84-37EB20EB315E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372e13db-7a1f-4b1d-8824-ad597678e861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8c8ce237-4c2c-4f11-b645-8e5a575b33c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733</Words>
  <Application>Microsoft Office PowerPoint</Application>
  <PresentationFormat>Bildschirmpräsentation (4:3)</PresentationFormat>
  <Paragraphs>211</Paragraphs>
  <Slides>24</Slides>
  <Notes>24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2" baseType="lpstr">
      <vt:lpstr>Arial Unicode MS</vt:lpstr>
      <vt:lpstr>Microsoft YaHei</vt:lpstr>
      <vt:lpstr>ＭＳ Ｐゴシック</vt:lpstr>
      <vt:lpstr>Arial</vt:lpstr>
      <vt:lpstr>Calibri</vt:lpstr>
      <vt:lpstr>Times New Roman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manfred</dc:creator>
  <cp:lastModifiedBy>Sabine Zeis</cp:lastModifiedBy>
  <cp:revision>298</cp:revision>
  <cp:lastPrinted>2016-02-11T13:48:35Z</cp:lastPrinted>
  <dcterms:created xsi:type="dcterms:W3CDTF">2017-12-07T11:49:18Z</dcterms:created>
  <dcterms:modified xsi:type="dcterms:W3CDTF">2018-01-18T08:03:28Z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0x010100EF87BB3BB3B9DE4CB61DD48B99D250CD</vt:lpwstr>
  </property>
</Properties>
</file>